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Lst>
  <p:sldSz cx="9144000" cy="6858000" type="screen4x3"/>
  <p:notesSz cx="6858000" cy="9144000"/>
  <p:defaultTextStyle>
    <a:defPPr>
      <a:defRPr lang="it-IT"/>
    </a:defPPr>
    <a:lvl1pPr algn="l" rtl="0" fontAlgn="base">
      <a:spcBef>
        <a:spcPct val="0"/>
      </a:spcBef>
      <a:spcAft>
        <a:spcPct val="0"/>
      </a:spcAft>
      <a:defRPr kern="1200">
        <a:solidFill>
          <a:srgbClr val="FF0000"/>
        </a:solidFill>
        <a:latin typeface="Arial" charset="0"/>
        <a:ea typeface="+mn-ea"/>
        <a:cs typeface="+mn-cs"/>
      </a:defRPr>
    </a:lvl1pPr>
    <a:lvl2pPr marL="457200" algn="l" rtl="0" fontAlgn="base">
      <a:spcBef>
        <a:spcPct val="0"/>
      </a:spcBef>
      <a:spcAft>
        <a:spcPct val="0"/>
      </a:spcAft>
      <a:defRPr kern="1200">
        <a:solidFill>
          <a:srgbClr val="FF0000"/>
        </a:solidFill>
        <a:latin typeface="Arial" charset="0"/>
        <a:ea typeface="+mn-ea"/>
        <a:cs typeface="+mn-cs"/>
      </a:defRPr>
    </a:lvl2pPr>
    <a:lvl3pPr marL="914400" algn="l" rtl="0" fontAlgn="base">
      <a:spcBef>
        <a:spcPct val="0"/>
      </a:spcBef>
      <a:spcAft>
        <a:spcPct val="0"/>
      </a:spcAft>
      <a:defRPr kern="1200">
        <a:solidFill>
          <a:srgbClr val="FF0000"/>
        </a:solidFill>
        <a:latin typeface="Arial" charset="0"/>
        <a:ea typeface="+mn-ea"/>
        <a:cs typeface="+mn-cs"/>
      </a:defRPr>
    </a:lvl3pPr>
    <a:lvl4pPr marL="1371600" algn="l" rtl="0" fontAlgn="base">
      <a:spcBef>
        <a:spcPct val="0"/>
      </a:spcBef>
      <a:spcAft>
        <a:spcPct val="0"/>
      </a:spcAft>
      <a:defRPr kern="1200">
        <a:solidFill>
          <a:srgbClr val="FF0000"/>
        </a:solidFill>
        <a:latin typeface="Arial" charset="0"/>
        <a:ea typeface="+mn-ea"/>
        <a:cs typeface="+mn-cs"/>
      </a:defRPr>
    </a:lvl4pPr>
    <a:lvl5pPr marL="1828800" algn="l" rtl="0" fontAlgn="base">
      <a:spcBef>
        <a:spcPct val="0"/>
      </a:spcBef>
      <a:spcAft>
        <a:spcPct val="0"/>
      </a:spcAft>
      <a:defRPr kern="1200">
        <a:solidFill>
          <a:srgbClr val="FF0000"/>
        </a:solidFill>
        <a:latin typeface="Arial" charset="0"/>
        <a:ea typeface="+mn-ea"/>
        <a:cs typeface="+mn-cs"/>
      </a:defRPr>
    </a:lvl5pPr>
    <a:lvl6pPr marL="2286000" algn="l" defTabSz="914400" rtl="0" eaLnBrk="1" latinLnBrk="0" hangingPunct="1">
      <a:defRPr kern="1200">
        <a:solidFill>
          <a:srgbClr val="FF0000"/>
        </a:solidFill>
        <a:latin typeface="Arial" charset="0"/>
        <a:ea typeface="+mn-ea"/>
        <a:cs typeface="+mn-cs"/>
      </a:defRPr>
    </a:lvl6pPr>
    <a:lvl7pPr marL="2743200" algn="l" defTabSz="914400" rtl="0" eaLnBrk="1" latinLnBrk="0" hangingPunct="1">
      <a:defRPr kern="1200">
        <a:solidFill>
          <a:srgbClr val="FF0000"/>
        </a:solidFill>
        <a:latin typeface="Arial" charset="0"/>
        <a:ea typeface="+mn-ea"/>
        <a:cs typeface="+mn-cs"/>
      </a:defRPr>
    </a:lvl7pPr>
    <a:lvl8pPr marL="3200400" algn="l" defTabSz="914400" rtl="0" eaLnBrk="1" latinLnBrk="0" hangingPunct="1">
      <a:defRPr kern="1200">
        <a:solidFill>
          <a:srgbClr val="FF0000"/>
        </a:solidFill>
        <a:latin typeface="Arial" charset="0"/>
        <a:ea typeface="+mn-ea"/>
        <a:cs typeface="+mn-cs"/>
      </a:defRPr>
    </a:lvl8pPr>
    <a:lvl9pPr marL="3657600" algn="l" defTabSz="914400" rtl="0" eaLnBrk="1" latinLnBrk="0" hangingPunct="1">
      <a:defRPr kern="1200">
        <a:solidFill>
          <a:srgbClr val="FF00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3602"/>
    <a:srgbClr val="99FF66"/>
    <a:srgbClr val="0066FF"/>
    <a:srgbClr val="000099"/>
    <a:srgbClr val="FF0000"/>
    <a:srgbClr val="9900CC"/>
    <a:srgbClr val="0080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148" autoAdjust="0"/>
    <p:restoredTop sz="94046" autoAdjust="0"/>
  </p:normalViewPr>
  <p:slideViewPr>
    <p:cSldViewPr snapToGrid="0" showGuides="1">
      <p:cViewPr>
        <p:scale>
          <a:sx n="100" d="100"/>
          <a:sy n="100" d="100"/>
        </p:scale>
        <p:origin x="-594" y="1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868100" cy="368681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68846920-3C9D-4D1A-85AA-B7B2BEFA3EEE}"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2072DD9D-0E08-45A3-938D-30F696BD5DA1}"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D5AB3900-387E-4819-BD42-7775318A7CEA}"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D45E3E29-60AD-4719-8BCD-7C2EFD1BA1CF}"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olo e  contenuto 4">
    <p:spTree>
      <p:nvGrpSpPr>
        <p:cNvPr id="1" name=""/>
        <p:cNvGrpSpPr/>
        <p:nvPr/>
      </p:nvGrpSpPr>
      <p:grpSpPr>
        <a:xfrm>
          <a:off x="0" y="0"/>
          <a:ext cx="0" cy="0"/>
          <a:chOff x="0" y="0"/>
          <a:chExt cx="0" cy="0"/>
        </a:xfrm>
      </p:grpSpPr>
      <p:sp>
        <p:nvSpPr>
          <p:cNvPr id="2" name="Titolo 1"/>
          <p:cNvSpPr>
            <a:spLocks noGrp="1"/>
          </p:cNvSpPr>
          <p:nvPr>
            <p:ph type="title" sz="quarter"/>
          </p:nvPr>
        </p:nvSpPr>
        <p:spPr>
          <a:xfrm>
            <a:off x="457200" y="274638"/>
            <a:ext cx="8229600" cy="1143000"/>
          </a:xfrm>
        </p:spPr>
        <p:txBody>
          <a:bodyPr/>
          <a:lstStyle/>
          <a:p>
            <a:r>
              <a:rPr lang="it-IT" smtClean="0"/>
              <a:t>Fare clic per modificare lo stile del titolo</a:t>
            </a:r>
            <a:endParaRPr lang="it-IT"/>
          </a:p>
        </p:txBody>
      </p:sp>
      <p:sp>
        <p:nvSpPr>
          <p:cNvPr id="3" name="Segnaposto contenuto 2"/>
          <p:cNvSpPr>
            <a:spLocks noGrp="1"/>
          </p:cNvSpPr>
          <p:nvPr>
            <p:ph sz="quarter" idx="1"/>
          </p:nvPr>
        </p:nvSpPr>
        <p:spPr>
          <a:xfrm>
            <a:off x="457200" y="1600200"/>
            <a:ext cx="4038600" cy="21859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648200" y="1600200"/>
            <a:ext cx="4038600" cy="21859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457200" y="3938588"/>
            <a:ext cx="4038600" cy="218757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contenuto 5"/>
          <p:cNvSpPr>
            <a:spLocks noGrp="1"/>
          </p:cNvSpPr>
          <p:nvPr>
            <p:ph sz="quarter" idx="4"/>
          </p:nvPr>
        </p:nvSpPr>
        <p:spPr>
          <a:xfrm>
            <a:off x="4648200" y="3938588"/>
            <a:ext cx="4038600" cy="218757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AAEB5099-C8FB-4B64-A61C-0A3805CE2684}"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62361B3-83E3-4B1C-B8D7-F13AC441BE0C}"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D9BFD016-0456-4CA0-BF3C-883721CC1B76}"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17F5ABF5-A25F-49F9-B9A9-8F512734673A}"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CCDE18A6-BC80-4DAC-BF4F-F8AAC6193443}"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FD0EC435-6A37-420D-942F-20118D2D9D9E}"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BC7B97A2-8CA5-4E72-B27E-C5DF5545FA4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2880581B-E0C6-4550-B8C5-91CE974D2799}"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8CDD18D8-18E8-494C-A817-2A73A92C3A39}"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2253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chemeClr val="tx1"/>
                </a:solidFill>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chemeClr val="tx1"/>
                </a:solidFill>
              </a:defRPr>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tx1"/>
                </a:solidFill>
              </a:defRPr>
            </a:lvl1pPr>
          </a:lstStyle>
          <a:p>
            <a:pPr>
              <a:defRPr/>
            </a:pPr>
            <a:fld id="{B68EBAC7-8CC4-4B50-B6FD-C04679C7618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sole 250"/>
          <p:cNvPicPr>
            <a:picLocks noChangeAspect="1" noChangeArrowheads="1"/>
          </p:cNvPicPr>
          <p:nvPr/>
        </p:nvPicPr>
        <p:blipFill>
          <a:blip r:embed="rId2"/>
          <a:srcRect/>
          <a:stretch>
            <a:fillRect/>
          </a:stretch>
        </p:blipFill>
        <p:spPr bwMode="auto">
          <a:xfrm>
            <a:off x="5143500" y="546100"/>
            <a:ext cx="4000500" cy="4270375"/>
          </a:xfrm>
          <a:prstGeom prst="rect">
            <a:avLst/>
          </a:prstGeom>
          <a:noFill/>
          <a:ln w="9525">
            <a:noFill/>
            <a:miter lim="800000"/>
            <a:headEnd/>
            <a:tailEnd/>
          </a:ln>
        </p:spPr>
      </p:pic>
      <p:sp>
        <p:nvSpPr>
          <p:cNvPr id="24579" name="Text Box 5"/>
          <p:cNvSpPr txBox="1">
            <a:spLocks noChangeArrowheads="1"/>
          </p:cNvSpPr>
          <p:nvPr/>
        </p:nvSpPr>
        <p:spPr bwMode="auto">
          <a:xfrm>
            <a:off x="179388" y="188913"/>
            <a:ext cx="3865562" cy="366712"/>
          </a:xfrm>
          <a:prstGeom prst="rect">
            <a:avLst/>
          </a:prstGeom>
          <a:noFill/>
          <a:ln w="9525">
            <a:noFill/>
            <a:miter lim="800000"/>
            <a:headEnd/>
            <a:tailEnd/>
          </a:ln>
        </p:spPr>
        <p:txBody>
          <a:bodyPr>
            <a:spAutoFit/>
          </a:bodyPr>
          <a:lstStyle/>
          <a:p>
            <a:pPr>
              <a:spcBef>
                <a:spcPct val="50000"/>
              </a:spcBef>
            </a:pPr>
            <a:r>
              <a:rPr lang="it-IT" b="1"/>
              <a:t>Sistema Solare: </a:t>
            </a:r>
            <a:r>
              <a:rPr lang="it-IT" sz="1400" b="1" i="1"/>
              <a:t>Terra - Sole</a:t>
            </a:r>
          </a:p>
        </p:txBody>
      </p:sp>
      <p:sp>
        <p:nvSpPr>
          <p:cNvPr id="24580" name="Text Box 6"/>
          <p:cNvSpPr txBox="1">
            <a:spLocks noChangeArrowheads="1"/>
          </p:cNvSpPr>
          <p:nvPr/>
        </p:nvSpPr>
        <p:spPr bwMode="auto">
          <a:xfrm>
            <a:off x="0" y="879475"/>
            <a:ext cx="4933950" cy="3708400"/>
          </a:xfrm>
          <a:prstGeom prst="rect">
            <a:avLst/>
          </a:prstGeom>
          <a:noFill/>
          <a:ln w="9525" algn="ctr">
            <a:noFill/>
            <a:miter lim="800000"/>
            <a:headEnd/>
            <a:tailEnd/>
          </a:ln>
        </p:spPr>
        <p:txBody>
          <a:bodyPr>
            <a:spAutoFit/>
          </a:bodyPr>
          <a:lstStyle/>
          <a:p>
            <a:pPr>
              <a:spcBef>
                <a:spcPct val="50000"/>
              </a:spcBef>
            </a:pPr>
            <a:r>
              <a:rPr lang="it-IT" sz="1400"/>
              <a:t>I pianeti ruotano intorno al sole nel senso diretto, cioè retrogrado o antiorario, descrivono delle orbite non circolari e il sole a sua volta si muove verso la stella Vega ad una velocità pari a 250km/sec trascinando con se i pianeti con un moto elicoidale . Quindi, tutti i pianeti ruotano in senso elicoidale intorno l’asse di direzione Sole-Vega. La Terra si muove l’ungo la sua orbita con velocità continuamente variabile assumendo valori minimi di 29,3 Km/sec in prossimità dell’Afelio, punto più lontano dell’orbita terrestre rispetto al sole, e valori massimi di 30,3 Km/sec in prossimità del Perielio, punto dell’orbita terrestre più vicino al sole. Oltre questi movimenti, la terra, possiede un movimento di rotazione retrogrado intorno al proprio asse con velocità angolare costante mentre la sua velocità periferica misurata all’equatore è 465 mt/sec. A differenza della velocità angolare, la velocità periferica è variabile a seconda della latitudine.</a:t>
            </a:r>
          </a:p>
        </p:txBody>
      </p:sp>
      <p:sp>
        <p:nvSpPr>
          <p:cNvPr id="24581" name="Text Box 7"/>
          <p:cNvSpPr txBox="1">
            <a:spLocks noChangeArrowheads="1"/>
          </p:cNvSpPr>
          <p:nvPr/>
        </p:nvSpPr>
        <p:spPr bwMode="auto">
          <a:xfrm>
            <a:off x="25400" y="558800"/>
            <a:ext cx="2065338" cy="366713"/>
          </a:xfrm>
          <a:prstGeom prst="rect">
            <a:avLst/>
          </a:prstGeom>
          <a:noFill/>
          <a:ln w="9525">
            <a:noFill/>
            <a:miter lim="800000"/>
            <a:headEnd/>
            <a:tailEnd/>
          </a:ln>
        </p:spPr>
        <p:txBody>
          <a:bodyPr>
            <a:spAutoFit/>
          </a:bodyPr>
          <a:lstStyle/>
          <a:p>
            <a:pPr>
              <a:spcBef>
                <a:spcPct val="50000"/>
              </a:spcBef>
            </a:pPr>
            <a:r>
              <a:rPr lang="it-IT" b="1" i="1"/>
              <a:t>Movimenti</a:t>
            </a:r>
            <a:endParaRPr lang="it-IT" sz="1400" b="1" i="1"/>
          </a:p>
        </p:txBody>
      </p:sp>
      <p:sp>
        <p:nvSpPr>
          <p:cNvPr id="24582" name="Text Box 8"/>
          <p:cNvSpPr txBox="1">
            <a:spLocks noChangeArrowheads="1"/>
          </p:cNvSpPr>
          <p:nvPr/>
        </p:nvSpPr>
        <p:spPr bwMode="auto">
          <a:xfrm>
            <a:off x="1360488" y="4935538"/>
            <a:ext cx="5753100" cy="1793875"/>
          </a:xfrm>
          <a:prstGeom prst="rect">
            <a:avLst/>
          </a:prstGeom>
          <a:noFill/>
          <a:ln w="9525" algn="ctr">
            <a:noFill/>
            <a:miter lim="800000"/>
            <a:headEnd/>
            <a:tailEnd/>
          </a:ln>
        </p:spPr>
        <p:txBody>
          <a:bodyPr>
            <a:spAutoFit/>
          </a:bodyPr>
          <a:lstStyle/>
          <a:p>
            <a:pPr>
              <a:spcBef>
                <a:spcPct val="50000"/>
              </a:spcBef>
            </a:pPr>
            <a:r>
              <a:rPr lang="it-IT" sz="1400"/>
              <a:t>Ai movimenti sopra citati se ne aggiungono altri due:</a:t>
            </a:r>
          </a:p>
          <a:p>
            <a:pPr>
              <a:spcBef>
                <a:spcPct val="50000"/>
              </a:spcBef>
            </a:pPr>
            <a:r>
              <a:rPr lang="it-IT" sz="1400"/>
              <a:t>- </a:t>
            </a:r>
            <a:r>
              <a:rPr lang="it-IT" sz="1400" i="1"/>
              <a:t>movimento di precessione lunisolare dovuto alla rotazione dell’asse polare descrivendo la direttrice di un cono immaginario con vertice posto al centro della terra e di durata di circa 26.000 anni (258 secoli)</a:t>
            </a:r>
          </a:p>
          <a:p>
            <a:pPr>
              <a:spcBef>
                <a:spcPct val="50000"/>
              </a:spcBef>
            </a:pPr>
            <a:r>
              <a:rPr lang="it-IT" sz="1400" i="1"/>
              <a:t>- movimento di Nutuazione dovuto all'alternarsi dell’asse di rotazione intorno al valor medio di precessione. Questo movimento ha un andamento ondulatorio ed è molto piccolo. </a:t>
            </a:r>
          </a:p>
        </p:txBody>
      </p:sp>
      <p:sp>
        <p:nvSpPr>
          <p:cNvPr id="24583" name="Text Box 9"/>
          <p:cNvSpPr txBox="1">
            <a:spLocks noChangeArrowheads="1"/>
          </p:cNvSpPr>
          <p:nvPr/>
        </p:nvSpPr>
        <p:spPr bwMode="auto">
          <a:xfrm>
            <a:off x="1347788" y="4567238"/>
            <a:ext cx="2903537" cy="366712"/>
          </a:xfrm>
          <a:prstGeom prst="rect">
            <a:avLst/>
          </a:prstGeom>
          <a:noFill/>
          <a:ln w="9525">
            <a:noFill/>
            <a:miter lim="800000"/>
            <a:headEnd/>
            <a:tailEnd/>
          </a:ln>
        </p:spPr>
        <p:txBody>
          <a:bodyPr>
            <a:spAutoFit/>
          </a:bodyPr>
          <a:lstStyle/>
          <a:p>
            <a:pPr>
              <a:spcBef>
                <a:spcPct val="50000"/>
              </a:spcBef>
            </a:pPr>
            <a:r>
              <a:rPr lang="it-IT" b="1" i="1"/>
              <a:t>Movimenti millenari</a:t>
            </a:r>
            <a:endParaRPr lang="it-IT" sz="1400" b="1" i="1"/>
          </a:p>
        </p:txBody>
      </p:sp>
      <p:sp>
        <p:nvSpPr>
          <p:cNvPr id="24584" name="Oval 10"/>
          <p:cNvSpPr>
            <a:spLocks noChangeArrowheads="1"/>
          </p:cNvSpPr>
          <p:nvPr/>
        </p:nvSpPr>
        <p:spPr bwMode="auto">
          <a:xfrm>
            <a:off x="7491413" y="1284288"/>
            <a:ext cx="223837" cy="223837"/>
          </a:xfrm>
          <a:prstGeom prst="ellipse">
            <a:avLst/>
          </a:prstGeom>
          <a:solidFill>
            <a:schemeClr val="accent1"/>
          </a:solidFill>
          <a:ln w="9525" algn="ctr">
            <a:solidFill>
              <a:schemeClr val="tx1"/>
            </a:solidFill>
            <a:round/>
            <a:headEnd/>
            <a:tailEnd/>
          </a:ln>
        </p:spPr>
        <p:txBody>
          <a:bodyPr wrap="none" anchor="ctr"/>
          <a:lstStyle/>
          <a:p>
            <a:endParaRPr lang="it-IT"/>
          </a:p>
        </p:txBody>
      </p:sp>
      <p:sp>
        <p:nvSpPr>
          <p:cNvPr id="24585" name="Rectangle 12"/>
          <p:cNvSpPr>
            <a:spLocks noChangeArrowheads="1"/>
          </p:cNvSpPr>
          <p:nvPr/>
        </p:nvSpPr>
        <p:spPr bwMode="auto">
          <a:xfrm>
            <a:off x="7889875" y="1512888"/>
            <a:ext cx="119063" cy="212725"/>
          </a:xfrm>
          <a:prstGeom prst="rect">
            <a:avLst/>
          </a:prstGeom>
          <a:noFill/>
          <a:ln w="9525">
            <a:noFill/>
            <a:miter lim="800000"/>
            <a:headEnd/>
            <a:tailEnd/>
          </a:ln>
        </p:spPr>
        <p:txBody>
          <a:bodyPr wrap="none" lIns="0" tIns="0" rIns="0" bIns="0">
            <a:spAutoFit/>
          </a:bodyPr>
          <a:lstStyle/>
          <a:p>
            <a:r>
              <a:rPr lang="it-IT" sz="1400"/>
              <a:t>S</a:t>
            </a:r>
            <a:endParaRPr lang="it-IT"/>
          </a:p>
        </p:txBody>
      </p:sp>
      <p:sp>
        <p:nvSpPr>
          <p:cNvPr id="99341" name="Oval 13"/>
          <p:cNvSpPr>
            <a:spLocks noChangeArrowheads="1"/>
          </p:cNvSpPr>
          <p:nvPr/>
        </p:nvSpPr>
        <p:spPr bwMode="auto">
          <a:xfrm>
            <a:off x="7486650" y="1274763"/>
            <a:ext cx="239713" cy="239712"/>
          </a:xfrm>
          <a:prstGeom prst="ellipse">
            <a:avLst/>
          </a:prstGeom>
          <a:gradFill rotWithShape="1">
            <a:gsLst>
              <a:gs pos="0">
                <a:srgbClr val="FFCC00"/>
              </a:gs>
              <a:gs pos="100000">
                <a:srgbClr val="FF3300"/>
              </a:gs>
            </a:gsLst>
            <a:lin ang="5400000" scaled="1"/>
          </a:gradFill>
          <a:ln w="3175">
            <a:solidFill>
              <a:srgbClr val="FFCC00"/>
            </a:solidFill>
            <a:round/>
            <a:headEnd/>
            <a:tailEnd/>
          </a:ln>
        </p:spPr>
        <p:txBody>
          <a:bodyPr wrap="none" anchor="ctr"/>
          <a:lstStyle/>
          <a:p>
            <a:endParaRPr lang="it-IT"/>
          </a:p>
        </p:txBody>
      </p:sp>
      <p:sp>
        <p:nvSpPr>
          <p:cNvPr id="99342" name="Line 14"/>
          <p:cNvSpPr>
            <a:spLocks noChangeShapeType="1"/>
          </p:cNvSpPr>
          <p:nvPr/>
        </p:nvSpPr>
        <p:spPr bwMode="auto">
          <a:xfrm flipV="1">
            <a:off x="7689850" y="1179513"/>
            <a:ext cx="60325" cy="90487"/>
          </a:xfrm>
          <a:prstGeom prst="line">
            <a:avLst/>
          </a:prstGeom>
          <a:noFill/>
          <a:ln w="3175">
            <a:solidFill>
              <a:srgbClr val="FFCC00"/>
            </a:solidFill>
            <a:round/>
            <a:headEnd/>
            <a:tailEnd/>
          </a:ln>
        </p:spPr>
        <p:txBody>
          <a:bodyPr/>
          <a:lstStyle/>
          <a:p>
            <a:endParaRPr lang="it-IT"/>
          </a:p>
        </p:txBody>
      </p:sp>
      <p:sp>
        <p:nvSpPr>
          <p:cNvPr id="99343" name="Line 15"/>
          <p:cNvSpPr>
            <a:spLocks noChangeShapeType="1"/>
          </p:cNvSpPr>
          <p:nvPr/>
        </p:nvSpPr>
        <p:spPr bwMode="auto">
          <a:xfrm flipH="1" flipV="1">
            <a:off x="7591425" y="1128713"/>
            <a:ext cx="3175" cy="122237"/>
          </a:xfrm>
          <a:prstGeom prst="line">
            <a:avLst/>
          </a:prstGeom>
          <a:noFill/>
          <a:ln w="3175">
            <a:solidFill>
              <a:srgbClr val="FFCC00"/>
            </a:solidFill>
            <a:round/>
            <a:headEnd/>
            <a:tailEnd/>
          </a:ln>
        </p:spPr>
        <p:txBody>
          <a:bodyPr/>
          <a:lstStyle/>
          <a:p>
            <a:endParaRPr lang="it-IT"/>
          </a:p>
        </p:txBody>
      </p:sp>
      <p:sp>
        <p:nvSpPr>
          <p:cNvPr id="99344" name="Line 16"/>
          <p:cNvSpPr>
            <a:spLocks noChangeShapeType="1"/>
          </p:cNvSpPr>
          <p:nvPr/>
        </p:nvSpPr>
        <p:spPr bwMode="auto">
          <a:xfrm flipH="1" flipV="1">
            <a:off x="7446963" y="1196975"/>
            <a:ext cx="60325" cy="88900"/>
          </a:xfrm>
          <a:prstGeom prst="line">
            <a:avLst/>
          </a:prstGeom>
          <a:noFill/>
          <a:ln w="3175">
            <a:solidFill>
              <a:srgbClr val="FFCC00"/>
            </a:solidFill>
            <a:round/>
            <a:headEnd/>
            <a:tailEnd/>
          </a:ln>
        </p:spPr>
        <p:txBody>
          <a:bodyPr/>
          <a:lstStyle/>
          <a:p>
            <a:endParaRPr lang="it-IT"/>
          </a:p>
        </p:txBody>
      </p:sp>
      <p:sp>
        <p:nvSpPr>
          <p:cNvPr id="99345" name="Line 17"/>
          <p:cNvSpPr>
            <a:spLocks noChangeShapeType="1"/>
          </p:cNvSpPr>
          <p:nvPr/>
        </p:nvSpPr>
        <p:spPr bwMode="auto">
          <a:xfrm flipV="1">
            <a:off x="7600950" y="1531938"/>
            <a:ext cx="0" cy="109537"/>
          </a:xfrm>
          <a:prstGeom prst="line">
            <a:avLst/>
          </a:prstGeom>
          <a:noFill/>
          <a:ln w="3175">
            <a:solidFill>
              <a:srgbClr val="FFCC00"/>
            </a:solidFill>
            <a:round/>
            <a:headEnd/>
            <a:tailEnd/>
          </a:ln>
        </p:spPr>
        <p:txBody>
          <a:bodyPr/>
          <a:lstStyle/>
          <a:p>
            <a:endParaRPr lang="it-IT"/>
          </a:p>
        </p:txBody>
      </p:sp>
      <p:sp>
        <p:nvSpPr>
          <p:cNvPr id="99346" name="Line 18"/>
          <p:cNvSpPr>
            <a:spLocks noChangeShapeType="1"/>
          </p:cNvSpPr>
          <p:nvPr/>
        </p:nvSpPr>
        <p:spPr bwMode="auto">
          <a:xfrm flipH="1" flipV="1">
            <a:off x="7367588" y="1338263"/>
            <a:ext cx="93662" cy="28575"/>
          </a:xfrm>
          <a:prstGeom prst="line">
            <a:avLst/>
          </a:prstGeom>
          <a:noFill/>
          <a:ln w="3175">
            <a:solidFill>
              <a:srgbClr val="FFCC00"/>
            </a:solidFill>
            <a:round/>
            <a:headEnd/>
            <a:tailEnd/>
          </a:ln>
        </p:spPr>
        <p:txBody>
          <a:bodyPr/>
          <a:lstStyle/>
          <a:p>
            <a:endParaRPr lang="it-IT"/>
          </a:p>
        </p:txBody>
      </p:sp>
      <p:sp>
        <p:nvSpPr>
          <p:cNvPr id="99347" name="Line 19"/>
          <p:cNvSpPr>
            <a:spLocks noChangeShapeType="1"/>
          </p:cNvSpPr>
          <p:nvPr/>
        </p:nvSpPr>
        <p:spPr bwMode="auto">
          <a:xfrm flipH="1">
            <a:off x="7359650" y="1438275"/>
            <a:ext cx="111125" cy="30163"/>
          </a:xfrm>
          <a:prstGeom prst="line">
            <a:avLst/>
          </a:prstGeom>
          <a:noFill/>
          <a:ln w="3175">
            <a:solidFill>
              <a:srgbClr val="FFCC00"/>
            </a:solidFill>
            <a:round/>
            <a:headEnd/>
            <a:tailEnd/>
          </a:ln>
        </p:spPr>
        <p:txBody>
          <a:bodyPr/>
          <a:lstStyle/>
          <a:p>
            <a:endParaRPr lang="it-IT"/>
          </a:p>
        </p:txBody>
      </p:sp>
      <p:sp>
        <p:nvSpPr>
          <p:cNvPr id="99348" name="Line 20"/>
          <p:cNvSpPr>
            <a:spLocks noChangeShapeType="1"/>
          </p:cNvSpPr>
          <p:nvPr/>
        </p:nvSpPr>
        <p:spPr bwMode="auto">
          <a:xfrm flipH="1">
            <a:off x="7448550" y="1500188"/>
            <a:ext cx="68263" cy="73025"/>
          </a:xfrm>
          <a:prstGeom prst="line">
            <a:avLst/>
          </a:prstGeom>
          <a:noFill/>
          <a:ln w="3175">
            <a:solidFill>
              <a:srgbClr val="FFCC00"/>
            </a:solidFill>
            <a:round/>
            <a:headEnd/>
            <a:tailEnd/>
          </a:ln>
        </p:spPr>
        <p:txBody>
          <a:bodyPr/>
          <a:lstStyle/>
          <a:p>
            <a:endParaRPr lang="it-IT"/>
          </a:p>
        </p:txBody>
      </p:sp>
      <p:sp>
        <p:nvSpPr>
          <p:cNvPr id="99349" name="Line 21"/>
          <p:cNvSpPr>
            <a:spLocks noChangeShapeType="1"/>
          </p:cNvSpPr>
          <p:nvPr/>
        </p:nvSpPr>
        <p:spPr bwMode="auto">
          <a:xfrm flipH="1">
            <a:off x="7745413" y="1281113"/>
            <a:ext cx="87312" cy="47625"/>
          </a:xfrm>
          <a:prstGeom prst="line">
            <a:avLst/>
          </a:prstGeom>
          <a:noFill/>
          <a:ln w="3175">
            <a:solidFill>
              <a:srgbClr val="FFCC00"/>
            </a:solidFill>
            <a:round/>
            <a:headEnd/>
            <a:tailEnd/>
          </a:ln>
        </p:spPr>
        <p:txBody>
          <a:bodyPr/>
          <a:lstStyle/>
          <a:p>
            <a:endParaRPr lang="it-IT"/>
          </a:p>
        </p:txBody>
      </p:sp>
      <p:sp>
        <p:nvSpPr>
          <p:cNvPr id="99350" name="Line 22"/>
          <p:cNvSpPr>
            <a:spLocks noChangeShapeType="1"/>
          </p:cNvSpPr>
          <p:nvPr/>
        </p:nvSpPr>
        <p:spPr bwMode="auto">
          <a:xfrm flipH="1">
            <a:off x="7754938" y="1423988"/>
            <a:ext cx="104775" cy="0"/>
          </a:xfrm>
          <a:prstGeom prst="line">
            <a:avLst/>
          </a:prstGeom>
          <a:noFill/>
          <a:ln w="3175">
            <a:solidFill>
              <a:srgbClr val="FFCC00"/>
            </a:solidFill>
            <a:round/>
            <a:headEnd/>
            <a:tailEnd/>
          </a:ln>
        </p:spPr>
        <p:txBody>
          <a:bodyPr/>
          <a:lstStyle/>
          <a:p>
            <a:endParaRPr lang="it-IT"/>
          </a:p>
        </p:txBody>
      </p:sp>
      <p:sp>
        <p:nvSpPr>
          <p:cNvPr id="99351" name="Line 23"/>
          <p:cNvSpPr>
            <a:spLocks noChangeShapeType="1"/>
          </p:cNvSpPr>
          <p:nvPr/>
        </p:nvSpPr>
        <p:spPr bwMode="auto">
          <a:xfrm flipH="1" flipV="1">
            <a:off x="7686675" y="1500188"/>
            <a:ext cx="61913" cy="74612"/>
          </a:xfrm>
          <a:prstGeom prst="line">
            <a:avLst/>
          </a:prstGeom>
          <a:noFill/>
          <a:ln w="3175">
            <a:solidFill>
              <a:srgbClr val="FFCC00"/>
            </a:solidFill>
            <a:round/>
            <a:headEnd/>
            <a:tailEnd/>
          </a:ln>
        </p:spPr>
        <p:txBody>
          <a:bodyPr/>
          <a:lstStyle/>
          <a:p>
            <a:endParaRPr lang="it-IT"/>
          </a:p>
        </p:txBody>
      </p:sp>
      <p:sp>
        <p:nvSpPr>
          <p:cNvPr id="99352" name="Oval 24"/>
          <p:cNvSpPr>
            <a:spLocks noChangeArrowheads="1"/>
          </p:cNvSpPr>
          <p:nvPr/>
        </p:nvSpPr>
        <p:spPr bwMode="auto">
          <a:xfrm>
            <a:off x="5580063" y="2524125"/>
            <a:ext cx="152400" cy="152400"/>
          </a:xfrm>
          <a:prstGeom prst="ellipse">
            <a:avLst/>
          </a:prstGeom>
          <a:gradFill rotWithShape="1">
            <a:gsLst>
              <a:gs pos="0">
                <a:schemeClr val="folHlink"/>
              </a:gs>
              <a:gs pos="100000">
                <a:schemeClr val="folHlink">
                  <a:gamma/>
                  <a:tint val="57255"/>
                  <a:invGamma/>
                </a:schemeClr>
              </a:gs>
            </a:gsLst>
            <a:lin ang="0" scaled="1"/>
          </a:gradFill>
          <a:ln w="9525" algn="ctr">
            <a:solidFill>
              <a:schemeClr val="tx1"/>
            </a:solidFill>
            <a:round/>
            <a:headEnd/>
            <a:tailEnd/>
          </a:ln>
          <a:effectLst/>
        </p:spPr>
        <p:txBody>
          <a:bodyPr wrap="none" anchor="ctr"/>
          <a:lstStyle/>
          <a:p>
            <a:pPr>
              <a:defRPr/>
            </a:pPr>
            <a:endParaRPr lang="it-IT"/>
          </a:p>
        </p:txBody>
      </p:sp>
      <p:sp>
        <p:nvSpPr>
          <p:cNvPr id="99353" name="Oval 25"/>
          <p:cNvSpPr>
            <a:spLocks noChangeArrowheads="1"/>
          </p:cNvSpPr>
          <p:nvPr/>
        </p:nvSpPr>
        <p:spPr bwMode="auto">
          <a:xfrm>
            <a:off x="5353050" y="3289300"/>
            <a:ext cx="152400" cy="152400"/>
          </a:xfrm>
          <a:prstGeom prst="ellipse">
            <a:avLst/>
          </a:prstGeom>
          <a:gradFill rotWithShape="1">
            <a:gsLst>
              <a:gs pos="0">
                <a:schemeClr val="folHlink"/>
              </a:gs>
              <a:gs pos="100000">
                <a:schemeClr val="folHlink">
                  <a:gamma/>
                  <a:tint val="57255"/>
                  <a:invGamma/>
                </a:schemeClr>
              </a:gs>
            </a:gsLst>
            <a:lin ang="0" scaled="1"/>
          </a:gradFill>
          <a:ln w="9525" algn="ctr">
            <a:noFill/>
            <a:round/>
            <a:headEnd/>
            <a:tailEnd/>
          </a:ln>
          <a:effectLst/>
        </p:spPr>
        <p:txBody>
          <a:bodyPr wrap="none" anchor="ctr"/>
          <a:lstStyle/>
          <a:p>
            <a:pPr>
              <a:defRPr/>
            </a:pPr>
            <a:endParaRPr lang="it-IT"/>
          </a:p>
        </p:txBody>
      </p:sp>
      <p:sp>
        <p:nvSpPr>
          <p:cNvPr id="99354" name="Oval 26"/>
          <p:cNvSpPr>
            <a:spLocks noChangeArrowheads="1"/>
          </p:cNvSpPr>
          <p:nvPr/>
        </p:nvSpPr>
        <p:spPr bwMode="auto">
          <a:xfrm>
            <a:off x="7481888" y="4476750"/>
            <a:ext cx="152400" cy="152400"/>
          </a:xfrm>
          <a:prstGeom prst="ellipse">
            <a:avLst/>
          </a:prstGeom>
          <a:gradFill rotWithShape="1">
            <a:gsLst>
              <a:gs pos="0">
                <a:schemeClr val="folHlink"/>
              </a:gs>
              <a:gs pos="100000">
                <a:schemeClr val="folHlink">
                  <a:gamma/>
                  <a:tint val="57255"/>
                  <a:invGamma/>
                </a:schemeClr>
              </a:gs>
            </a:gsLst>
            <a:lin ang="0" scaled="1"/>
          </a:gradFill>
          <a:ln w="9525" algn="ctr">
            <a:noFill/>
            <a:round/>
            <a:headEnd/>
            <a:tailEnd/>
          </a:ln>
          <a:effectLst/>
        </p:spPr>
        <p:txBody>
          <a:bodyPr wrap="none" anchor="ctr"/>
          <a:lstStyle/>
          <a:p>
            <a:pPr>
              <a:defRPr/>
            </a:pPr>
            <a:endParaRPr lang="it-IT"/>
          </a:p>
        </p:txBody>
      </p:sp>
      <p:sp>
        <p:nvSpPr>
          <p:cNvPr id="99355" name="Oval 27"/>
          <p:cNvSpPr>
            <a:spLocks noChangeArrowheads="1"/>
          </p:cNvSpPr>
          <p:nvPr/>
        </p:nvSpPr>
        <p:spPr bwMode="auto">
          <a:xfrm>
            <a:off x="8124825" y="3198813"/>
            <a:ext cx="152400" cy="152400"/>
          </a:xfrm>
          <a:prstGeom prst="ellipse">
            <a:avLst/>
          </a:prstGeom>
          <a:gradFill rotWithShape="1">
            <a:gsLst>
              <a:gs pos="0">
                <a:schemeClr val="folHlink"/>
              </a:gs>
              <a:gs pos="100000">
                <a:schemeClr val="folHlink">
                  <a:gamma/>
                  <a:tint val="57255"/>
                  <a:invGamma/>
                </a:schemeClr>
              </a:gs>
            </a:gsLst>
            <a:lin ang="0" scaled="1"/>
          </a:gradFill>
          <a:ln w="9525" algn="ctr">
            <a:noFill/>
            <a:round/>
            <a:headEnd/>
            <a:tailEnd/>
          </a:ln>
          <a:effectLst/>
        </p:spPr>
        <p:txBody>
          <a:bodyPr wrap="none" anchor="ctr"/>
          <a:lstStyle/>
          <a:p>
            <a:pPr>
              <a:defRPr/>
            </a:pPr>
            <a:endParaRPr lang="it-IT"/>
          </a:p>
        </p:txBody>
      </p:sp>
      <p:sp>
        <p:nvSpPr>
          <p:cNvPr id="99356" name="Oval 28"/>
          <p:cNvSpPr>
            <a:spLocks noChangeArrowheads="1"/>
          </p:cNvSpPr>
          <p:nvPr/>
        </p:nvSpPr>
        <p:spPr bwMode="auto">
          <a:xfrm>
            <a:off x="5997575" y="1960563"/>
            <a:ext cx="152400" cy="152400"/>
          </a:xfrm>
          <a:prstGeom prst="ellipse">
            <a:avLst/>
          </a:prstGeom>
          <a:gradFill rotWithShape="1">
            <a:gsLst>
              <a:gs pos="0">
                <a:schemeClr val="folHlink"/>
              </a:gs>
              <a:gs pos="100000">
                <a:schemeClr val="folHlink">
                  <a:gamma/>
                  <a:tint val="57255"/>
                  <a:invGamma/>
                </a:schemeClr>
              </a:gs>
            </a:gsLst>
            <a:lin ang="0" scaled="1"/>
          </a:gradFill>
          <a:ln w="9525" algn="ctr">
            <a:noFill/>
            <a:round/>
            <a:headEnd/>
            <a:tailEnd/>
          </a:ln>
          <a:effectLst/>
        </p:spPr>
        <p:txBody>
          <a:bodyPr wrap="none" anchor="ctr"/>
          <a:lstStyle/>
          <a:p>
            <a:pPr>
              <a:defRPr/>
            </a:pPr>
            <a:endParaRPr lang="it-IT"/>
          </a:p>
        </p:txBody>
      </p:sp>
      <p:sp>
        <p:nvSpPr>
          <p:cNvPr id="99357" name="Oval 29"/>
          <p:cNvSpPr>
            <a:spLocks noChangeArrowheads="1"/>
          </p:cNvSpPr>
          <p:nvPr/>
        </p:nvSpPr>
        <p:spPr bwMode="auto">
          <a:xfrm>
            <a:off x="5353050" y="3287713"/>
            <a:ext cx="152400" cy="152400"/>
          </a:xfrm>
          <a:prstGeom prst="ellipse">
            <a:avLst/>
          </a:prstGeom>
          <a:gradFill rotWithShape="1">
            <a:gsLst>
              <a:gs pos="0">
                <a:schemeClr val="folHlink"/>
              </a:gs>
              <a:gs pos="100000">
                <a:schemeClr val="folHlink">
                  <a:gamma/>
                  <a:tint val="57255"/>
                  <a:invGamma/>
                </a:schemeClr>
              </a:gs>
            </a:gsLst>
            <a:lin ang="0" scaled="1"/>
          </a:gradFill>
          <a:ln w="9525" algn="ctr">
            <a:noFill/>
            <a:round/>
            <a:headEnd/>
            <a:tailEnd/>
          </a:ln>
          <a:effectLst/>
        </p:spPr>
        <p:txBody>
          <a:bodyPr wrap="none" anchor="ctr"/>
          <a:lstStyle/>
          <a:p>
            <a:pPr>
              <a:defRPr/>
            </a:pPr>
            <a:endParaRPr lang="it-IT"/>
          </a:p>
        </p:txBody>
      </p:sp>
      <p:sp>
        <p:nvSpPr>
          <p:cNvPr id="99359" name="Oval 31"/>
          <p:cNvSpPr>
            <a:spLocks noChangeArrowheads="1"/>
          </p:cNvSpPr>
          <p:nvPr/>
        </p:nvSpPr>
        <p:spPr bwMode="auto">
          <a:xfrm>
            <a:off x="8659813" y="2549525"/>
            <a:ext cx="152400" cy="152400"/>
          </a:xfrm>
          <a:prstGeom prst="ellipse">
            <a:avLst/>
          </a:prstGeom>
          <a:gradFill rotWithShape="1">
            <a:gsLst>
              <a:gs pos="0">
                <a:schemeClr val="folHlink"/>
              </a:gs>
              <a:gs pos="100000">
                <a:schemeClr val="folHlink">
                  <a:gamma/>
                  <a:tint val="57255"/>
                  <a:invGamma/>
                </a:schemeClr>
              </a:gs>
            </a:gsLst>
            <a:lin ang="0" scaled="1"/>
          </a:gradFill>
          <a:ln w="9525" algn="ctr">
            <a:noFill/>
            <a:round/>
            <a:headEnd/>
            <a:tailEnd/>
          </a:ln>
          <a:effectLst/>
        </p:spPr>
        <p:txBody>
          <a:bodyPr wrap="none" anchor="ctr"/>
          <a:lstStyle/>
          <a:p>
            <a:pPr>
              <a:defRPr/>
            </a:pPr>
            <a:endParaRPr lang="it-IT"/>
          </a:p>
        </p:txBody>
      </p:sp>
      <p:sp>
        <p:nvSpPr>
          <p:cNvPr id="99360" name="Oval 32"/>
          <p:cNvSpPr>
            <a:spLocks noChangeArrowheads="1"/>
          </p:cNvSpPr>
          <p:nvPr/>
        </p:nvSpPr>
        <p:spPr bwMode="auto">
          <a:xfrm>
            <a:off x="7480300" y="4475163"/>
            <a:ext cx="152400" cy="152400"/>
          </a:xfrm>
          <a:prstGeom prst="ellipse">
            <a:avLst/>
          </a:prstGeom>
          <a:gradFill rotWithShape="1">
            <a:gsLst>
              <a:gs pos="0">
                <a:schemeClr val="folHlink"/>
              </a:gs>
              <a:gs pos="100000">
                <a:schemeClr val="folHlink">
                  <a:gamma/>
                  <a:tint val="57255"/>
                  <a:invGamma/>
                </a:schemeClr>
              </a:gs>
            </a:gsLst>
            <a:lin ang="0" scaled="1"/>
          </a:gradFill>
          <a:ln w="9525" algn="ctr">
            <a:noFill/>
            <a:round/>
            <a:headEnd/>
            <a:tailEnd/>
          </a:ln>
          <a:effectLst/>
        </p:spPr>
        <p:txBody>
          <a:bodyPr wrap="none" anchor="ctr"/>
          <a:lstStyle/>
          <a:p>
            <a:pPr>
              <a:defRPr/>
            </a:pPr>
            <a:endParaRPr lang="it-IT"/>
          </a:p>
        </p:txBody>
      </p:sp>
      <p:sp>
        <p:nvSpPr>
          <p:cNvPr id="99361" name="Oval 33"/>
          <p:cNvSpPr>
            <a:spLocks noChangeArrowheads="1"/>
          </p:cNvSpPr>
          <p:nvPr/>
        </p:nvSpPr>
        <p:spPr bwMode="auto">
          <a:xfrm>
            <a:off x="6518275" y="1306513"/>
            <a:ext cx="152400" cy="152400"/>
          </a:xfrm>
          <a:prstGeom prst="ellipse">
            <a:avLst/>
          </a:prstGeom>
          <a:gradFill rotWithShape="1">
            <a:gsLst>
              <a:gs pos="0">
                <a:schemeClr val="folHlink"/>
              </a:gs>
              <a:gs pos="100000">
                <a:schemeClr val="folHlink">
                  <a:gamma/>
                  <a:tint val="57255"/>
                  <a:invGamma/>
                </a:schemeClr>
              </a:gs>
            </a:gsLst>
            <a:lin ang="0" scaled="1"/>
          </a:gradFill>
          <a:ln w="9525" algn="ctr">
            <a:noFill/>
            <a:round/>
            <a:headEnd/>
            <a:tailEnd/>
          </a:ln>
          <a:effectLst/>
        </p:spPr>
        <p:txBody>
          <a:bodyPr wrap="none" anchor="ctr"/>
          <a:lstStyle/>
          <a:p>
            <a:pPr>
              <a:defRPr/>
            </a:pPr>
            <a:endParaRPr lang="it-IT"/>
          </a:p>
        </p:txBody>
      </p:sp>
      <p:sp>
        <p:nvSpPr>
          <p:cNvPr id="99362" name="Oval 34"/>
          <p:cNvSpPr>
            <a:spLocks noChangeArrowheads="1"/>
          </p:cNvSpPr>
          <p:nvPr/>
        </p:nvSpPr>
        <p:spPr bwMode="auto">
          <a:xfrm>
            <a:off x="5353050" y="3289300"/>
            <a:ext cx="152400" cy="152400"/>
          </a:xfrm>
          <a:prstGeom prst="ellipse">
            <a:avLst/>
          </a:prstGeom>
          <a:gradFill rotWithShape="1">
            <a:gsLst>
              <a:gs pos="0">
                <a:schemeClr val="folHlink"/>
              </a:gs>
              <a:gs pos="100000">
                <a:schemeClr val="folHlink">
                  <a:gamma/>
                  <a:tint val="57255"/>
                  <a:invGamma/>
                </a:schemeClr>
              </a:gs>
            </a:gsLst>
            <a:lin ang="0" scaled="1"/>
          </a:gradFill>
          <a:ln w="9525" algn="ctr">
            <a:noFill/>
            <a:round/>
            <a:headEnd/>
            <a:tailEnd/>
          </a:ln>
          <a:effectLst/>
        </p:spPr>
        <p:txBody>
          <a:bodyPr wrap="none" anchor="ctr"/>
          <a:lstStyle/>
          <a:p>
            <a:pPr>
              <a:defRPr/>
            </a:pPr>
            <a:endParaRPr lang="it-IT"/>
          </a:p>
        </p:txBody>
      </p:sp>
      <p:sp>
        <p:nvSpPr>
          <p:cNvPr id="99363" name="Oval 35"/>
          <p:cNvSpPr>
            <a:spLocks noChangeArrowheads="1"/>
          </p:cNvSpPr>
          <p:nvPr/>
        </p:nvSpPr>
        <p:spPr bwMode="auto">
          <a:xfrm>
            <a:off x="5580063" y="2520950"/>
            <a:ext cx="152400" cy="152400"/>
          </a:xfrm>
          <a:prstGeom prst="ellipse">
            <a:avLst/>
          </a:prstGeom>
          <a:gradFill rotWithShape="1">
            <a:gsLst>
              <a:gs pos="0">
                <a:schemeClr val="folHlink"/>
              </a:gs>
              <a:gs pos="100000">
                <a:schemeClr val="folHlink">
                  <a:gamma/>
                  <a:tint val="57255"/>
                  <a:invGamma/>
                </a:schemeClr>
              </a:gs>
            </a:gsLst>
            <a:lin ang="0" scaled="1"/>
          </a:gradFill>
          <a:ln w="9525" algn="ctr">
            <a:solidFill>
              <a:schemeClr val="tx1"/>
            </a:solidFill>
            <a:round/>
            <a:headEnd/>
            <a:tailEnd/>
          </a:ln>
          <a:effectLst/>
        </p:spPr>
        <p:txBody>
          <a:bodyPr wrap="none" anchor="ctr"/>
          <a:lstStyle/>
          <a:p>
            <a:pPr>
              <a:defRPr/>
            </a:pPr>
            <a:endParaRPr lang="it-IT"/>
          </a:p>
        </p:txBody>
      </p:sp>
      <p:sp>
        <p:nvSpPr>
          <p:cNvPr id="99364" name="Oval 36"/>
          <p:cNvSpPr>
            <a:spLocks noChangeArrowheads="1"/>
          </p:cNvSpPr>
          <p:nvPr/>
        </p:nvSpPr>
        <p:spPr bwMode="auto">
          <a:xfrm>
            <a:off x="6559550" y="2970213"/>
            <a:ext cx="220663" cy="215900"/>
          </a:xfrm>
          <a:prstGeom prst="ellipse">
            <a:avLst/>
          </a:prstGeom>
          <a:gradFill rotWithShape="1">
            <a:gsLst>
              <a:gs pos="0">
                <a:schemeClr val="accent1"/>
              </a:gs>
              <a:gs pos="100000">
                <a:srgbClr val="FF0000"/>
              </a:gs>
            </a:gsLst>
            <a:lin ang="5400000" scaled="1"/>
          </a:gradFill>
          <a:ln w="9525" algn="ctr">
            <a:noFill/>
            <a:round/>
            <a:headEnd/>
            <a:tailEnd/>
          </a:ln>
        </p:spPr>
        <p:txBody>
          <a:bodyPr wrap="none" anchor="ctr"/>
          <a:lstStyle/>
          <a:p>
            <a:endParaRPr lang="it-IT"/>
          </a:p>
        </p:txBody>
      </p:sp>
      <p:sp>
        <p:nvSpPr>
          <p:cNvPr id="99367" name="Oval 39"/>
          <p:cNvSpPr>
            <a:spLocks noChangeArrowheads="1"/>
          </p:cNvSpPr>
          <p:nvPr/>
        </p:nvSpPr>
        <p:spPr bwMode="auto">
          <a:xfrm>
            <a:off x="6754813" y="2624138"/>
            <a:ext cx="220662" cy="215900"/>
          </a:xfrm>
          <a:prstGeom prst="ellipse">
            <a:avLst/>
          </a:prstGeom>
          <a:gradFill rotWithShape="1">
            <a:gsLst>
              <a:gs pos="0">
                <a:schemeClr val="accent1"/>
              </a:gs>
              <a:gs pos="100000">
                <a:srgbClr val="FF0000"/>
              </a:gs>
            </a:gsLst>
            <a:lin ang="5400000" scaled="1"/>
          </a:gradFill>
          <a:ln w="9525" algn="ctr">
            <a:noFill/>
            <a:round/>
            <a:headEnd/>
            <a:tailEnd/>
          </a:ln>
        </p:spPr>
        <p:txBody>
          <a:bodyPr wrap="none" anchor="ctr"/>
          <a:lstStyle/>
          <a:p>
            <a:endParaRPr lang="it-IT"/>
          </a:p>
        </p:txBody>
      </p:sp>
      <p:sp>
        <p:nvSpPr>
          <p:cNvPr id="99368" name="Oval 40"/>
          <p:cNvSpPr>
            <a:spLocks noChangeArrowheads="1"/>
          </p:cNvSpPr>
          <p:nvPr/>
        </p:nvSpPr>
        <p:spPr bwMode="auto">
          <a:xfrm>
            <a:off x="6924675" y="2312988"/>
            <a:ext cx="220663" cy="215900"/>
          </a:xfrm>
          <a:prstGeom prst="ellipse">
            <a:avLst/>
          </a:prstGeom>
          <a:gradFill rotWithShape="1">
            <a:gsLst>
              <a:gs pos="0">
                <a:schemeClr val="accent1"/>
              </a:gs>
              <a:gs pos="100000">
                <a:srgbClr val="FF0000"/>
              </a:gs>
            </a:gsLst>
            <a:lin ang="5400000" scaled="1"/>
          </a:gradFill>
          <a:ln w="9525" algn="ctr">
            <a:noFill/>
            <a:round/>
            <a:headEnd/>
            <a:tailEnd/>
          </a:ln>
        </p:spPr>
        <p:txBody>
          <a:bodyPr wrap="none" anchor="ctr"/>
          <a:lstStyle/>
          <a:p>
            <a:endParaRPr lang="it-IT"/>
          </a:p>
        </p:txBody>
      </p:sp>
      <p:sp>
        <p:nvSpPr>
          <p:cNvPr id="99369" name="Oval 41"/>
          <p:cNvSpPr>
            <a:spLocks noChangeArrowheads="1"/>
          </p:cNvSpPr>
          <p:nvPr/>
        </p:nvSpPr>
        <p:spPr bwMode="auto">
          <a:xfrm>
            <a:off x="7104063" y="1992313"/>
            <a:ext cx="220662" cy="215900"/>
          </a:xfrm>
          <a:prstGeom prst="ellipse">
            <a:avLst/>
          </a:prstGeom>
          <a:gradFill rotWithShape="1">
            <a:gsLst>
              <a:gs pos="0">
                <a:schemeClr val="accent1"/>
              </a:gs>
              <a:gs pos="100000">
                <a:srgbClr val="FF0000"/>
              </a:gs>
            </a:gsLst>
            <a:lin ang="5400000" scaled="1"/>
          </a:gradFill>
          <a:ln w="9525" algn="ctr">
            <a:noFill/>
            <a:round/>
            <a:headEnd/>
            <a:tailEnd/>
          </a:ln>
        </p:spPr>
        <p:txBody>
          <a:bodyPr wrap="none" anchor="ctr"/>
          <a:lstStyle/>
          <a:p>
            <a:endParaRPr lang="it-IT"/>
          </a:p>
        </p:txBody>
      </p:sp>
      <p:sp>
        <p:nvSpPr>
          <p:cNvPr id="99370" name="Oval 42"/>
          <p:cNvSpPr>
            <a:spLocks noChangeArrowheads="1"/>
          </p:cNvSpPr>
          <p:nvPr/>
        </p:nvSpPr>
        <p:spPr bwMode="auto">
          <a:xfrm>
            <a:off x="7291388" y="1662113"/>
            <a:ext cx="220662" cy="215900"/>
          </a:xfrm>
          <a:prstGeom prst="ellipse">
            <a:avLst/>
          </a:prstGeom>
          <a:gradFill rotWithShape="1">
            <a:gsLst>
              <a:gs pos="0">
                <a:schemeClr val="accent1"/>
              </a:gs>
              <a:gs pos="100000">
                <a:srgbClr val="FF0000"/>
              </a:gs>
            </a:gsLst>
            <a:lin ang="5400000" scaled="1"/>
          </a:gradFill>
          <a:ln w="9525" algn="ctr">
            <a:noFill/>
            <a:round/>
            <a:headEnd/>
            <a:tailEnd/>
          </a:ln>
        </p:spPr>
        <p:txBody>
          <a:bodyPr wrap="none" anchor="ctr"/>
          <a:lstStyle/>
          <a:p>
            <a:endParaRPr lang="it-IT"/>
          </a:p>
        </p:txBody>
      </p:sp>
      <p:sp>
        <p:nvSpPr>
          <p:cNvPr id="99372" name="Oval 44"/>
          <p:cNvSpPr>
            <a:spLocks noChangeArrowheads="1"/>
          </p:cNvSpPr>
          <p:nvPr/>
        </p:nvSpPr>
        <p:spPr bwMode="auto">
          <a:xfrm>
            <a:off x="5353050" y="3286125"/>
            <a:ext cx="152400" cy="152400"/>
          </a:xfrm>
          <a:prstGeom prst="ellipse">
            <a:avLst/>
          </a:prstGeom>
          <a:gradFill rotWithShape="1">
            <a:gsLst>
              <a:gs pos="0">
                <a:schemeClr val="folHlink"/>
              </a:gs>
              <a:gs pos="100000">
                <a:schemeClr val="folHlink">
                  <a:gamma/>
                  <a:tint val="57255"/>
                  <a:invGamma/>
                </a:schemeClr>
              </a:gs>
            </a:gsLst>
            <a:lin ang="0" scaled="1"/>
          </a:gradFill>
          <a:ln w="9525" algn="ctr">
            <a:noFill/>
            <a:round/>
            <a:headEnd/>
            <a:tailEnd/>
          </a:ln>
          <a:effectLst/>
        </p:spPr>
        <p:txBody>
          <a:bodyPr wrap="none" anchor="ctr"/>
          <a:lstStyle/>
          <a:p>
            <a:pPr>
              <a:defRPr/>
            </a:pP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99341"/>
                                        </p:tgtEl>
                                        <p:attrNameLst>
                                          <p:attrName>style.visibility</p:attrName>
                                        </p:attrNameLst>
                                      </p:cBhvr>
                                      <p:to>
                                        <p:strVal val="visible"/>
                                      </p:to>
                                    </p:set>
                                    <p:anim calcmode="lin" valueType="num">
                                      <p:cBhvr>
                                        <p:cTn id="7" dur="500" fill="hold"/>
                                        <p:tgtEl>
                                          <p:spTgt spid="99341"/>
                                        </p:tgtEl>
                                        <p:attrNameLst>
                                          <p:attrName>ppt_w</p:attrName>
                                        </p:attrNameLst>
                                      </p:cBhvr>
                                      <p:tavLst>
                                        <p:tav tm="0">
                                          <p:val>
                                            <p:fltVal val="0"/>
                                          </p:val>
                                        </p:tav>
                                        <p:tav tm="100000">
                                          <p:val>
                                            <p:strVal val="#ppt_w"/>
                                          </p:val>
                                        </p:tav>
                                      </p:tavLst>
                                    </p:anim>
                                    <p:anim calcmode="lin" valueType="num">
                                      <p:cBhvr>
                                        <p:cTn id="8" dur="500" fill="hold"/>
                                        <p:tgtEl>
                                          <p:spTgt spid="99341"/>
                                        </p:tgtEl>
                                        <p:attrNameLst>
                                          <p:attrName>ppt_h</p:attrName>
                                        </p:attrNameLst>
                                      </p:cBhvr>
                                      <p:tavLst>
                                        <p:tav tm="0">
                                          <p:val>
                                            <p:fltVal val="0"/>
                                          </p:val>
                                        </p:tav>
                                        <p:tav tm="100000">
                                          <p:val>
                                            <p:strVal val="#ppt_h"/>
                                          </p:val>
                                        </p:tav>
                                      </p:tavLst>
                                    </p:anim>
                                    <p:animEffect transition="in" filter="fade">
                                      <p:cBhvr>
                                        <p:cTn id="9" dur="500"/>
                                        <p:tgtEl>
                                          <p:spTgt spid="99341"/>
                                        </p:tgtEl>
                                      </p:cBhvr>
                                    </p:animEffect>
                                  </p:childTnLst>
                                </p:cTn>
                              </p:par>
                            </p:childTnLst>
                          </p:cTn>
                        </p:par>
                        <p:par>
                          <p:cTn id="10" fill="hold">
                            <p:stCondLst>
                              <p:cond delay="500"/>
                            </p:stCondLst>
                            <p:childTnLst>
                              <p:par>
                                <p:cTn id="11" presetID="18" presetClass="entr" presetSubtype="6" repeatCount="indefinite" fill="hold" grpId="0" nodeType="afterEffect">
                                  <p:stCondLst>
                                    <p:cond delay="0"/>
                                  </p:stCondLst>
                                  <p:childTnLst>
                                    <p:set>
                                      <p:cBhvr>
                                        <p:cTn id="12" dur="1" fill="hold">
                                          <p:stCondLst>
                                            <p:cond delay="0"/>
                                          </p:stCondLst>
                                        </p:cTn>
                                        <p:tgtEl>
                                          <p:spTgt spid="99349"/>
                                        </p:tgtEl>
                                        <p:attrNameLst>
                                          <p:attrName>style.visibility</p:attrName>
                                        </p:attrNameLst>
                                      </p:cBhvr>
                                      <p:to>
                                        <p:strVal val="visible"/>
                                      </p:to>
                                    </p:set>
                                    <p:animEffect transition="in" filter="strips(downRight)">
                                      <p:cBhvr>
                                        <p:cTn id="13" dur="500"/>
                                        <p:tgtEl>
                                          <p:spTgt spid="99349"/>
                                        </p:tgtEl>
                                      </p:cBhvr>
                                    </p:animEffect>
                                  </p:childTnLst>
                                </p:cTn>
                              </p:par>
                              <p:par>
                                <p:cTn id="14" presetID="18" presetClass="entr" presetSubtype="6" repeatCount="indefinite" fill="hold" grpId="0" nodeType="withEffect">
                                  <p:stCondLst>
                                    <p:cond delay="0"/>
                                  </p:stCondLst>
                                  <p:childTnLst>
                                    <p:set>
                                      <p:cBhvr>
                                        <p:cTn id="15" dur="1" fill="hold">
                                          <p:stCondLst>
                                            <p:cond delay="0"/>
                                          </p:stCondLst>
                                        </p:cTn>
                                        <p:tgtEl>
                                          <p:spTgt spid="99350"/>
                                        </p:tgtEl>
                                        <p:attrNameLst>
                                          <p:attrName>style.visibility</p:attrName>
                                        </p:attrNameLst>
                                      </p:cBhvr>
                                      <p:to>
                                        <p:strVal val="visible"/>
                                      </p:to>
                                    </p:set>
                                    <p:animEffect transition="in" filter="strips(downRight)">
                                      <p:cBhvr>
                                        <p:cTn id="16" dur="500"/>
                                        <p:tgtEl>
                                          <p:spTgt spid="99350"/>
                                        </p:tgtEl>
                                      </p:cBhvr>
                                    </p:animEffect>
                                  </p:childTnLst>
                                </p:cTn>
                              </p:par>
                              <p:par>
                                <p:cTn id="17" presetID="18" presetClass="entr" presetSubtype="3" repeatCount="indefinite" fill="hold" grpId="0" nodeType="withEffect">
                                  <p:stCondLst>
                                    <p:cond delay="0"/>
                                  </p:stCondLst>
                                  <p:childTnLst>
                                    <p:set>
                                      <p:cBhvr>
                                        <p:cTn id="18" dur="1" fill="hold">
                                          <p:stCondLst>
                                            <p:cond delay="0"/>
                                          </p:stCondLst>
                                        </p:cTn>
                                        <p:tgtEl>
                                          <p:spTgt spid="99342"/>
                                        </p:tgtEl>
                                        <p:attrNameLst>
                                          <p:attrName>style.visibility</p:attrName>
                                        </p:attrNameLst>
                                      </p:cBhvr>
                                      <p:to>
                                        <p:strVal val="visible"/>
                                      </p:to>
                                    </p:set>
                                    <p:animEffect transition="in" filter="strips(upRight)">
                                      <p:cBhvr>
                                        <p:cTn id="19" dur="500"/>
                                        <p:tgtEl>
                                          <p:spTgt spid="99342"/>
                                        </p:tgtEl>
                                      </p:cBhvr>
                                    </p:animEffect>
                                  </p:childTnLst>
                                </p:cTn>
                              </p:par>
                              <p:par>
                                <p:cTn id="20" presetID="18" presetClass="entr" presetSubtype="3" repeatCount="indefinite" fill="hold" grpId="0" nodeType="withEffect">
                                  <p:stCondLst>
                                    <p:cond delay="0"/>
                                  </p:stCondLst>
                                  <p:childTnLst>
                                    <p:set>
                                      <p:cBhvr>
                                        <p:cTn id="21" dur="1" fill="hold">
                                          <p:stCondLst>
                                            <p:cond delay="0"/>
                                          </p:stCondLst>
                                        </p:cTn>
                                        <p:tgtEl>
                                          <p:spTgt spid="99343"/>
                                        </p:tgtEl>
                                        <p:attrNameLst>
                                          <p:attrName>style.visibility</p:attrName>
                                        </p:attrNameLst>
                                      </p:cBhvr>
                                      <p:to>
                                        <p:strVal val="visible"/>
                                      </p:to>
                                    </p:set>
                                    <p:animEffect transition="in" filter="strips(upRight)">
                                      <p:cBhvr>
                                        <p:cTn id="22" dur="500"/>
                                        <p:tgtEl>
                                          <p:spTgt spid="99343"/>
                                        </p:tgtEl>
                                      </p:cBhvr>
                                    </p:animEffect>
                                  </p:childTnLst>
                                </p:cTn>
                              </p:par>
                              <p:par>
                                <p:cTn id="23" presetID="18" presetClass="entr" presetSubtype="3" repeatCount="indefinite" fill="hold" grpId="0" nodeType="withEffect">
                                  <p:stCondLst>
                                    <p:cond delay="0"/>
                                  </p:stCondLst>
                                  <p:childTnLst>
                                    <p:set>
                                      <p:cBhvr>
                                        <p:cTn id="24" dur="1" fill="hold">
                                          <p:stCondLst>
                                            <p:cond delay="0"/>
                                          </p:stCondLst>
                                        </p:cTn>
                                        <p:tgtEl>
                                          <p:spTgt spid="99344"/>
                                        </p:tgtEl>
                                        <p:attrNameLst>
                                          <p:attrName>style.visibility</p:attrName>
                                        </p:attrNameLst>
                                      </p:cBhvr>
                                      <p:to>
                                        <p:strVal val="visible"/>
                                      </p:to>
                                    </p:set>
                                    <p:animEffect transition="in" filter="strips(upRight)">
                                      <p:cBhvr>
                                        <p:cTn id="25" dur="500"/>
                                        <p:tgtEl>
                                          <p:spTgt spid="99344"/>
                                        </p:tgtEl>
                                      </p:cBhvr>
                                    </p:animEffect>
                                  </p:childTnLst>
                                </p:cTn>
                              </p:par>
                              <p:par>
                                <p:cTn id="26" presetID="18" presetClass="entr" presetSubtype="9" repeatCount="indefinite" fill="hold" grpId="0" nodeType="withEffect">
                                  <p:stCondLst>
                                    <p:cond delay="0"/>
                                  </p:stCondLst>
                                  <p:childTnLst>
                                    <p:set>
                                      <p:cBhvr>
                                        <p:cTn id="27" dur="1" fill="hold">
                                          <p:stCondLst>
                                            <p:cond delay="0"/>
                                          </p:stCondLst>
                                        </p:cTn>
                                        <p:tgtEl>
                                          <p:spTgt spid="99346"/>
                                        </p:tgtEl>
                                        <p:attrNameLst>
                                          <p:attrName>style.visibility</p:attrName>
                                        </p:attrNameLst>
                                      </p:cBhvr>
                                      <p:to>
                                        <p:strVal val="visible"/>
                                      </p:to>
                                    </p:set>
                                    <p:animEffect transition="in" filter="strips(upLeft)">
                                      <p:cBhvr>
                                        <p:cTn id="28" dur="500"/>
                                        <p:tgtEl>
                                          <p:spTgt spid="99346"/>
                                        </p:tgtEl>
                                      </p:cBhvr>
                                    </p:animEffect>
                                  </p:childTnLst>
                                </p:cTn>
                              </p:par>
                              <p:par>
                                <p:cTn id="29" presetID="18" presetClass="entr" presetSubtype="9" repeatCount="indefinite" fill="hold" grpId="0" nodeType="withEffect">
                                  <p:stCondLst>
                                    <p:cond delay="0"/>
                                  </p:stCondLst>
                                  <p:childTnLst>
                                    <p:set>
                                      <p:cBhvr>
                                        <p:cTn id="30" dur="1" fill="hold">
                                          <p:stCondLst>
                                            <p:cond delay="0"/>
                                          </p:stCondLst>
                                        </p:cTn>
                                        <p:tgtEl>
                                          <p:spTgt spid="99347"/>
                                        </p:tgtEl>
                                        <p:attrNameLst>
                                          <p:attrName>style.visibility</p:attrName>
                                        </p:attrNameLst>
                                      </p:cBhvr>
                                      <p:to>
                                        <p:strVal val="visible"/>
                                      </p:to>
                                    </p:set>
                                    <p:animEffect transition="in" filter="strips(upLeft)">
                                      <p:cBhvr>
                                        <p:cTn id="31" dur="500"/>
                                        <p:tgtEl>
                                          <p:spTgt spid="99347"/>
                                        </p:tgtEl>
                                      </p:cBhvr>
                                    </p:animEffect>
                                  </p:childTnLst>
                                </p:cTn>
                              </p:par>
                            </p:childTnLst>
                          </p:cTn>
                        </p:par>
                        <p:par>
                          <p:cTn id="32" fill="hold">
                            <p:stCondLst>
                              <p:cond delay="1000"/>
                            </p:stCondLst>
                            <p:childTnLst>
                              <p:par>
                                <p:cTn id="33" presetID="18" presetClass="entr" presetSubtype="6" repeatCount="indefinite" fill="hold" grpId="0" nodeType="afterEffect">
                                  <p:stCondLst>
                                    <p:cond delay="0"/>
                                  </p:stCondLst>
                                  <p:childTnLst>
                                    <p:set>
                                      <p:cBhvr>
                                        <p:cTn id="34" dur="1" fill="hold">
                                          <p:stCondLst>
                                            <p:cond delay="0"/>
                                          </p:stCondLst>
                                        </p:cTn>
                                        <p:tgtEl>
                                          <p:spTgt spid="99351"/>
                                        </p:tgtEl>
                                        <p:attrNameLst>
                                          <p:attrName>style.visibility</p:attrName>
                                        </p:attrNameLst>
                                      </p:cBhvr>
                                      <p:to>
                                        <p:strVal val="visible"/>
                                      </p:to>
                                    </p:set>
                                    <p:animEffect transition="in" filter="strips(downRight)">
                                      <p:cBhvr>
                                        <p:cTn id="35" dur="500"/>
                                        <p:tgtEl>
                                          <p:spTgt spid="99351"/>
                                        </p:tgtEl>
                                      </p:cBhvr>
                                    </p:animEffect>
                                  </p:childTnLst>
                                </p:cTn>
                              </p:par>
                              <p:par>
                                <p:cTn id="36" presetID="18" presetClass="entr" presetSubtype="6" repeatCount="indefinite" fill="hold" grpId="0" nodeType="withEffect">
                                  <p:stCondLst>
                                    <p:cond delay="0"/>
                                  </p:stCondLst>
                                  <p:childTnLst>
                                    <p:set>
                                      <p:cBhvr>
                                        <p:cTn id="37" dur="1" fill="hold">
                                          <p:stCondLst>
                                            <p:cond delay="0"/>
                                          </p:stCondLst>
                                        </p:cTn>
                                        <p:tgtEl>
                                          <p:spTgt spid="99348"/>
                                        </p:tgtEl>
                                        <p:attrNameLst>
                                          <p:attrName>style.visibility</p:attrName>
                                        </p:attrNameLst>
                                      </p:cBhvr>
                                      <p:to>
                                        <p:strVal val="visible"/>
                                      </p:to>
                                    </p:set>
                                    <p:animEffect transition="in" filter="strips(downRight)">
                                      <p:cBhvr>
                                        <p:cTn id="38" dur="500"/>
                                        <p:tgtEl>
                                          <p:spTgt spid="99348"/>
                                        </p:tgtEl>
                                      </p:cBhvr>
                                    </p:animEffect>
                                  </p:childTnLst>
                                </p:cTn>
                              </p:par>
                              <p:par>
                                <p:cTn id="39" presetID="18" presetClass="entr" presetSubtype="12" repeatCount="indefinite" fill="hold" grpId="0" nodeType="withEffect">
                                  <p:stCondLst>
                                    <p:cond delay="0"/>
                                  </p:stCondLst>
                                  <p:childTnLst>
                                    <p:set>
                                      <p:cBhvr>
                                        <p:cTn id="40" dur="1" fill="hold">
                                          <p:stCondLst>
                                            <p:cond delay="0"/>
                                          </p:stCondLst>
                                        </p:cTn>
                                        <p:tgtEl>
                                          <p:spTgt spid="99345"/>
                                        </p:tgtEl>
                                        <p:attrNameLst>
                                          <p:attrName>style.visibility</p:attrName>
                                        </p:attrNameLst>
                                      </p:cBhvr>
                                      <p:to>
                                        <p:strVal val="visible"/>
                                      </p:to>
                                    </p:set>
                                    <p:animEffect transition="in" filter="strips(downLeft)">
                                      <p:cBhvr>
                                        <p:cTn id="41" dur="500"/>
                                        <p:tgtEl>
                                          <p:spTgt spid="99345"/>
                                        </p:tgtEl>
                                      </p:cBhvr>
                                    </p:animEffect>
                                  </p:childTnLst>
                                </p:cTn>
                              </p:par>
                            </p:childTnLst>
                          </p:cTn>
                        </p:par>
                      </p:childTnLst>
                    </p:cTn>
                  </p:par>
                  <p:par>
                    <p:cTn id="42" fill="hold">
                      <p:stCondLst>
                        <p:cond delay="indefinite"/>
                      </p:stCondLst>
                      <p:childTnLst>
                        <p:par>
                          <p:cTn id="43" fill="hold">
                            <p:stCondLst>
                              <p:cond delay="0"/>
                            </p:stCondLst>
                            <p:childTnLst>
                              <p:par>
                                <p:cTn id="44" presetID="23" presetClass="entr" presetSubtype="16" fill="hold" grpId="0" nodeType="clickEffect">
                                  <p:stCondLst>
                                    <p:cond delay="0"/>
                                  </p:stCondLst>
                                  <p:childTnLst>
                                    <p:set>
                                      <p:cBhvr>
                                        <p:cTn id="45" dur="1" fill="hold">
                                          <p:stCondLst>
                                            <p:cond delay="0"/>
                                          </p:stCondLst>
                                        </p:cTn>
                                        <p:tgtEl>
                                          <p:spTgt spid="99372"/>
                                        </p:tgtEl>
                                        <p:attrNameLst>
                                          <p:attrName>style.visibility</p:attrName>
                                        </p:attrNameLst>
                                      </p:cBhvr>
                                      <p:to>
                                        <p:strVal val="visible"/>
                                      </p:to>
                                    </p:set>
                                    <p:anim calcmode="lin" valueType="num">
                                      <p:cBhvr>
                                        <p:cTn id="46" dur="500" fill="hold"/>
                                        <p:tgtEl>
                                          <p:spTgt spid="99372"/>
                                        </p:tgtEl>
                                        <p:attrNameLst>
                                          <p:attrName>ppt_w</p:attrName>
                                        </p:attrNameLst>
                                      </p:cBhvr>
                                      <p:tavLst>
                                        <p:tav tm="0">
                                          <p:val>
                                            <p:fltVal val="0"/>
                                          </p:val>
                                        </p:tav>
                                        <p:tav tm="100000">
                                          <p:val>
                                            <p:strVal val="#ppt_w"/>
                                          </p:val>
                                        </p:tav>
                                      </p:tavLst>
                                    </p:anim>
                                    <p:anim calcmode="lin" valueType="num">
                                      <p:cBhvr>
                                        <p:cTn id="47" dur="500" fill="hold"/>
                                        <p:tgtEl>
                                          <p:spTgt spid="99372"/>
                                        </p:tgtEl>
                                        <p:attrNameLst>
                                          <p:attrName>ppt_h</p:attrName>
                                        </p:attrNameLst>
                                      </p:cBhvr>
                                      <p:tavLst>
                                        <p:tav tm="0">
                                          <p:val>
                                            <p:fltVal val="0"/>
                                          </p:val>
                                        </p:tav>
                                        <p:tav tm="100000">
                                          <p:val>
                                            <p:strVal val="#ppt_h"/>
                                          </p:val>
                                        </p:tav>
                                      </p:tavLst>
                                    </p:anim>
                                  </p:childTnLst>
                                </p:cTn>
                              </p:par>
                              <p:par>
                                <p:cTn id="48" presetID="23" presetClass="entr" presetSubtype="16" fill="hold" grpId="0" nodeType="withEffect">
                                  <p:stCondLst>
                                    <p:cond delay="0"/>
                                  </p:stCondLst>
                                  <p:childTnLst>
                                    <p:set>
                                      <p:cBhvr>
                                        <p:cTn id="49" dur="1" fill="hold">
                                          <p:stCondLst>
                                            <p:cond delay="0"/>
                                          </p:stCondLst>
                                        </p:cTn>
                                        <p:tgtEl>
                                          <p:spTgt spid="99363"/>
                                        </p:tgtEl>
                                        <p:attrNameLst>
                                          <p:attrName>style.visibility</p:attrName>
                                        </p:attrNameLst>
                                      </p:cBhvr>
                                      <p:to>
                                        <p:strVal val="visible"/>
                                      </p:to>
                                    </p:set>
                                    <p:anim calcmode="lin" valueType="num">
                                      <p:cBhvr>
                                        <p:cTn id="50" dur="10" fill="hold"/>
                                        <p:tgtEl>
                                          <p:spTgt spid="99363"/>
                                        </p:tgtEl>
                                        <p:attrNameLst>
                                          <p:attrName>ppt_w</p:attrName>
                                        </p:attrNameLst>
                                      </p:cBhvr>
                                      <p:tavLst>
                                        <p:tav tm="0">
                                          <p:val>
                                            <p:fltVal val="0"/>
                                          </p:val>
                                        </p:tav>
                                        <p:tav tm="100000">
                                          <p:val>
                                            <p:strVal val="#ppt_w"/>
                                          </p:val>
                                        </p:tav>
                                      </p:tavLst>
                                    </p:anim>
                                    <p:anim calcmode="lin" valueType="num">
                                      <p:cBhvr>
                                        <p:cTn id="51" dur="10" fill="hold"/>
                                        <p:tgtEl>
                                          <p:spTgt spid="99363"/>
                                        </p:tgtEl>
                                        <p:attrNameLst>
                                          <p:attrName>ppt_h</p:attrName>
                                        </p:attrNameLst>
                                      </p:cBhvr>
                                      <p:tavLst>
                                        <p:tav tm="0">
                                          <p:val>
                                            <p:fltVal val="0"/>
                                          </p:val>
                                        </p:tav>
                                        <p:tav tm="100000">
                                          <p:val>
                                            <p:strVal val="#ppt_h"/>
                                          </p:val>
                                        </p:tav>
                                      </p:tavLst>
                                    </p:anim>
                                  </p:childTnLst>
                                </p:cTn>
                              </p:par>
                              <p:par>
                                <p:cTn id="52" presetID="23" presetClass="entr" presetSubtype="16" fill="hold" grpId="0" nodeType="withEffect">
                                  <p:stCondLst>
                                    <p:cond delay="0"/>
                                  </p:stCondLst>
                                  <p:childTnLst>
                                    <p:set>
                                      <p:cBhvr>
                                        <p:cTn id="53" dur="1" fill="hold">
                                          <p:stCondLst>
                                            <p:cond delay="0"/>
                                          </p:stCondLst>
                                        </p:cTn>
                                        <p:tgtEl>
                                          <p:spTgt spid="99352"/>
                                        </p:tgtEl>
                                        <p:attrNameLst>
                                          <p:attrName>style.visibility</p:attrName>
                                        </p:attrNameLst>
                                      </p:cBhvr>
                                      <p:to>
                                        <p:strVal val="visible"/>
                                      </p:to>
                                    </p:set>
                                    <p:anim calcmode="lin" valueType="num">
                                      <p:cBhvr>
                                        <p:cTn id="54" dur="10" fill="hold"/>
                                        <p:tgtEl>
                                          <p:spTgt spid="99352"/>
                                        </p:tgtEl>
                                        <p:attrNameLst>
                                          <p:attrName>ppt_w</p:attrName>
                                        </p:attrNameLst>
                                      </p:cBhvr>
                                      <p:tavLst>
                                        <p:tav tm="0">
                                          <p:val>
                                            <p:fltVal val="0"/>
                                          </p:val>
                                        </p:tav>
                                        <p:tav tm="100000">
                                          <p:val>
                                            <p:strVal val="#ppt_w"/>
                                          </p:val>
                                        </p:tav>
                                      </p:tavLst>
                                    </p:anim>
                                    <p:anim calcmode="lin" valueType="num">
                                      <p:cBhvr>
                                        <p:cTn id="55" dur="10" fill="hold"/>
                                        <p:tgtEl>
                                          <p:spTgt spid="99352"/>
                                        </p:tgtEl>
                                        <p:attrNameLst>
                                          <p:attrName>ppt_h</p:attrName>
                                        </p:attrNameLst>
                                      </p:cBhvr>
                                      <p:tavLst>
                                        <p:tav tm="0">
                                          <p:val>
                                            <p:fltVal val="0"/>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0" presetClass="path" presetSubtype="0" fill="hold" grpId="1" nodeType="clickEffect">
                                  <p:stCondLst>
                                    <p:cond delay="0"/>
                                  </p:stCondLst>
                                  <p:childTnLst>
                                    <p:animMotion origin="layout" path="M -7.5E-6 -1.48148E-6 C -0.00105 0.00069 -0.00192 0.00139 -0.00278 0.00393 C -0.00365 0.00648 -0.00521 0.01134 -0.00539 0.01504 C -0.00556 0.01875 -0.00469 0.02245 -0.0033 0.02616 C -0.00192 0.02986 0.00051 0.03403 0.00295 0.03773 C 0.00538 0.04143 0.00694 0.04375 0.0118 0.04838 C 0.01666 0.05301 0.02413 0.06041 0.03176 0.0662 C 0.0394 0.07199 0.04808 0.07778 0.05798 0.08333 C 0.06788 0.08889 0.07881 0.09444 0.09097 0.1 C 0.10312 0.10555 0.11961 0.11227 0.13124 0.1162 C 0.14288 0.12014 0.15069 0.12106 0.16041 0.12338 C 0.17013 0.12569 0.18038 0.1287 0.1901 0.13009 C 0.19982 0.13148 0.21024 0.13217 0.21926 0.13217 C 0.22829 0.13217 0.23749 0.13171 0.24461 0.13055 C 0.25173 0.1294 0.25746 0.12801 0.26249 0.12569 C 0.26753 0.12338 0.27239 0.11944 0.27499 0.1162 C 0.2776 0.11296 0.27777 0.10949 0.27847 0.10671 C 0.27916 0.10393 0.27916 0.10162 0.27916 0.09954 " pathEditMode="relative" ptsTypes="aaaaaaaaaaaaaaaaaA">
                                      <p:cBhvr>
                                        <p:cTn id="59" dur="5000" fill="hold"/>
                                        <p:tgtEl>
                                          <p:spTgt spid="99352"/>
                                        </p:tgtEl>
                                        <p:attrNameLst>
                                          <p:attrName>ppt_x</p:attrName>
                                          <p:attrName>ppt_y</p:attrName>
                                        </p:attrNameLst>
                                      </p:cBhvr>
                                    </p:animMotion>
                                  </p:childTnLst>
                                </p:cTn>
                              </p:par>
                              <p:par>
                                <p:cTn id="60" presetID="23" presetClass="entr" presetSubtype="16" fill="hold" grpId="0" nodeType="withEffect">
                                  <p:stCondLst>
                                    <p:cond delay="0"/>
                                  </p:stCondLst>
                                  <p:childTnLst>
                                    <p:set>
                                      <p:cBhvr>
                                        <p:cTn id="61" dur="1" fill="hold">
                                          <p:stCondLst>
                                            <p:cond delay="0"/>
                                          </p:stCondLst>
                                        </p:cTn>
                                        <p:tgtEl>
                                          <p:spTgt spid="99364"/>
                                        </p:tgtEl>
                                        <p:attrNameLst>
                                          <p:attrName>style.visibility</p:attrName>
                                        </p:attrNameLst>
                                      </p:cBhvr>
                                      <p:to>
                                        <p:strVal val="visible"/>
                                      </p:to>
                                    </p:set>
                                    <p:anim calcmode="lin" valueType="num">
                                      <p:cBhvr>
                                        <p:cTn id="62" dur="10" fill="hold"/>
                                        <p:tgtEl>
                                          <p:spTgt spid="99364"/>
                                        </p:tgtEl>
                                        <p:attrNameLst>
                                          <p:attrName>ppt_w</p:attrName>
                                        </p:attrNameLst>
                                      </p:cBhvr>
                                      <p:tavLst>
                                        <p:tav tm="0">
                                          <p:val>
                                            <p:fltVal val="0"/>
                                          </p:val>
                                        </p:tav>
                                        <p:tav tm="100000">
                                          <p:val>
                                            <p:strVal val="#ppt_w"/>
                                          </p:val>
                                        </p:tav>
                                      </p:tavLst>
                                    </p:anim>
                                    <p:anim calcmode="lin" valueType="num">
                                      <p:cBhvr>
                                        <p:cTn id="63" dur="10" fill="hold"/>
                                        <p:tgtEl>
                                          <p:spTgt spid="99364"/>
                                        </p:tgtEl>
                                        <p:attrNameLst>
                                          <p:attrName>ppt_h</p:attrName>
                                        </p:attrNameLst>
                                      </p:cBhvr>
                                      <p:tavLst>
                                        <p:tav tm="0">
                                          <p:val>
                                            <p:fltVal val="0"/>
                                          </p:val>
                                        </p:tav>
                                        <p:tav tm="100000">
                                          <p:val>
                                            <p:strVal val="#ppt_h"/>
                                          </p:val>
                                        </p:tav>
                                      </p:tavLst>
                                    </p:anim>
                                  </p:childTnLst>
                                </p:cTn>
                              </p:par>
                              <p:par>
                                <p:cTn id="64" presetID="0" presetClass="path" presetSubtype="0" fill="hold" grpId="1" nodeType="withEffect">
                                  <p:stCondLst>
                                    <p:cond delay="0"/>
                                  </p:stCondLst>
                                  <p:childTnLst>
                                    <p:animMotion origin="layout" path="M -2.77778E-7 -2.59259E-6 L 0.02135 -0.05 " pathEditMode="relative" rAng="0" ptsTypes="AA">
                                      <p:cBhvr>
                                        <p:cTn id="65" dur="5000" fill="hold"/>
                                        <p:tgtEl>
                                          <p:spTgt spid="99364"/>
                                        </p:tgtEl>
                                        <p:attrNameLst>
                                          <p:attrName>ppt_x</p:attrName>
                                          <p:attrName>ppt_y</p:attrName>
                                        </p:attrNameLst>
                                      </p:cBhvr>
                                      <p:rCtr x="11" y="-25"/>
                                    </p:animMotion>
                                  </p:childTnLst>
                                  <p:subTnLst>
                                    <p:set>
                                      <p:cBhvr override="childStyle">
                                        <p:cTn dur="1" fill="hold" display="0" masterRel="sameClick" afterEffect="1">
                                          <p:stCondLst>
                                            <p:cond evt="end" delay="0">
                                              <p:tn val="64"/>
                                            </p:cond>
                                          </p:stCondLst>
                                        </p:cTn>
                                        <p:tgtEl>
                                          <p:spTgt spid="99364"/>
                                        </p:tgtEl>
                                        <p:attrNameLst>
                                          <p:attrName>style.visibility</p:attrName>
                                        </p:attrNameLst>
                                      </p:cBhvr>
                                      <p:to>
                                        <p:strVal val="hidden"/>
                                      </p:to>
                                    </p:set>
                                  </p:subTnLst>
                                </p:cTn>
                              </p:par>
                              <p:par>
                                <p:cTn id="66" presetID="23" presetClass="entr" presetSubtype="16" fill="hold" grpId="0" nodeType="withEffect">
                                  <p:stCondLst>
                                    <p:cond delay="0"/>
                                  </p:stCondLst>
                                  <p:childTnLst>
                                    <p:set>
                                      <p:cBhvr>
                                        <p:cTn id="67" dur="1" fill="hold">
                                          <p:stCondLst>
                                            <p:cond delay="0"/>
                                          </p:stCondLst>
                                        </p:cTn>
                                        <p:tgtEl>
                                          <p:spTgt spid="99353"/>
                                        </p:tgtEl>
                                        <p:attrNameLst>
                                          <p:attrName>style.visibility</p:attrName>
                                        </p:attrNameLst>
                                      </p:cBhvr>
                                      <p:to>
                                        <p:strVal val="visible"/>
                                      </p:to>
                                    </p:set>
                                    <p:anim calcmode="lin" valueType="num">
                                      <p:cBhvr>
                                        <p:cTn id="68" dur="10" fill="hold"/>
                                        <p:tgtEl>
                                          <p:spTgt spid="99353"/>
                                        </p:tgtEl>
                                        <p:attrNameLst>
                                          <p:attrName>ppt_w</p:attrName>
                                        </p:attrNameLst>
                                      </p:cBhvr>
                                      <p:tavLst>
                                        <p:tav tm="0">
                                          <p:val>
                                            <p:fltVal val="0"/>
                                          </p:val>
                                        </p:tav>
                                        <p:tav tm="100000">
                                          <p:val>
                                            <p:strVal val="#ppt_w"/>
                                          </p:val>
                                        </p:tav>
                                      </p:tavLst>
                                    </p:anim>
                                    <p:anim calcmode="lin" valueType="num">
                                      <p:cBhvr>
                                        <p:cTn id="69" dur="10" fill="hold"/>
                                        <p:tgtEl>
                                          <p:spTgt spid="99353"/>
                                        </p:tgtEl>
                                        <p:attrNameLst>
                                          <p:attrName>ppt_h</p:attrName>
                                        </p:attrNameLst>
                                      </p:cBhvr>
                                      <p:tavLst>
                                        <p:tav tm="0">
                                          <p:val>
                                            <p:fltVal val="0"/>
                                          </p:val>
                                        </p:tav>
                                        <p:tav tm="100000">
                                          <p:val>
                                            <p:strVal val="#ppt_h"/>
                                          </p:val>
                                        </p:tav>
                                      </p:tavLst>
                                    </p:anim>
                                  </p:childTnLst>
                                </p:cTn>
                              </p:par>
                              <p:par>
                                <p:cTn id="70" presetID="0" presetClass="path" presetSubtype="0" fill="hold" grpId="1" nodeType="withEffect">
                                  <p:stCondLst>
                                    <p:cond delay="0"/>
                                  </p:stCondLst>
                                  <p:childTnLst>
                                    <p:animMotion origin="layout" path="M -4.44444E-6 -2.22222E-6 C -0.00104 0.0007 -0.00173 0.00232 -0.00277 0.00394 C -0.00381 0.00556 -0.00607 0.00718 -0.00625 0.00949 C -0.00642 0.01181 -0.0052 0.01551 -0.00416 0.01829 C -0.00312 0.02107 -0.00225 0.02361 -0.00034 0.02662 C 0.00157 0.02963 0.00434 0.03334 0.00695 0.03681 C 0.00955 0.04028 0.01146 0.04259 0.01563 0.04746 C 0.0198 0.05232 0.02553 0.05996 0.03178 0.06621 C 0.03803 0.07246 0.0441 0.07732 0.05278 0.08496 C 0.06146 0.09259 0.07553 0.10486 0.08403 0.11181 C 0.09254 0.11875 0.09636 0.12107 0.10417 0.12662 C 0.11198 0.13218 0.12153 0.13889 0.13056 0.14514 C 0.13959 0.15139 0.15035 0.15857 0.15869 0.16366 C 0.16702 0.16875 0.17431 0.17222 0.18056 0.17523 C 0.18681 0.17824 0.19115 0.18033 0.19584 0.18218 C 0.20053 0.18403 0.20504 0.18519 0.20869 0.18634 C 0.21233 0.1875 0.21441 0.18866 0.21771 0.18912 C 0.22101 0.18959 0.22622 0.18959 0.22882 0.18866 C 0.23143 0.18773 0.23282 0.18611 0.23334 0.18357 C 0.23386 0.18102 0.23247 0.17547 0.2323 0.17338 " pathEditMode="relative" rAng="0" ptsTypes="aaaaaaaaaaaaaaaaaaaa">
                                      <p:cBhvr>
                                        <p:cTn id="71" dur="5000" fill="hold"/>
                                        <p:tgtEl>
                                          <p:spTgt spid="99353"/>
                                        </p:tgtEl>
                                        <p:attrNameLst>
                                          <p:attrName>ppt_x</p:attrName>
                                          <p:attrName>ppt_y</p:attrName>
                                        </p:attrNameLst>
                                      </p:cBhvr>
                                      <p:rCtr x="114" y="95"/>
                                    </p:animMotion>
                                  </p:childTnLst>
                                </p:cTn>
                              </p:par>
                            </p:childTnLst>
                          </p:cTn>
                        </p:par>
                        <p:par>
                          <p:cTn id="72" fill="hold">
                            <p:stCondLst>
                              <p:cond delay="5000"/>
                            </p:stCondLst>
                            <p:childTnLst>
                              <p:par>
                                <p:cTn id="73" presetID="23" presetClass="entr" presetSubtype="16" fill="hold" grpId="0" nodeType="afterEffect">
                                  <p:stCondLst>
                                    <p:cond delay="0"/>
                                  </p:stCondLst>
                                  <p:childTnLst>
                                    <p:set>
                                      <p:cBhvr>
                                        <p:cTn id="74" dur="1" fill="hold">
                                          <p:stCondLst>
                                            <p:cond delay="0"/>
                                          </p:stCondLst>
                                        </p:cTn>
                                        <p:tgtEl>
                                          <p:spTgt spid="99354"/>
                                        </p:tgtEl>
                                        <p:attrNameLst>
                                          <p:attrName>style.visibility</p:attrName>
                                        </p:attrNameLst>
                                      </p:cBhvr>
                                      <p:to>
                                        <p:strVal val="visible"/>
                                      </p:to>
                                    </p:set>
                                    <p:anim calcmode="lin" valueType="num">
                                      <p:cBhvr>
                                        <p:cTn id="75" dur="10" fill="hold"/>
                                        <p:tgtEl>
                                          <p:spTgt spid="99354"/>
                                        </p:tgtEl>
                                        <p:attrNameLst>
                                          <p:attrName>ppt_w</p:attrName>
                                        </p:attrNameLst>
                                      </p:cBhvr>
                                      <p:tavLst>
                                        <p:tav tm="0">
                                          <p:val>
                                            <p:fltVal val="0"/>
                                          </p:val>
                                        </p:tav>
                                        <p:tav tm="100000">
                                          <p:val>
                                            <p:strVal val="#ppt_w"/>
                                          </p:val>
                                        </p:tav>
                                      </p:tavLst>
                                    </p:anim>
                                    <p:anim calcmode="lin" valueType="num">
                                      <p:cBhvr>
                                        <p:cTn id="76" dur="10" fill="hold"/>
                                        <p:tgtEl>
                                          <p:spTgt spid="99354"/>
                                        </p:tgtEl>
                                        <p:attrNameLst>
                                          <p:attrName>ppt_h</p:attrName>
                                        </p:attrNameLst>
                                      </p:cBhvr>
                                      <p:tavLst>
                                        <p:tav tm="0">
                                          <p:val>
                                            <p:fltVal val="0"/>
                                          </p:val>
                                        </p:tav>
                                        <p:tav tm="100000">
                                          <p:val>
                                            <p:strVal val="#ppt_h"/>
                                          </p:val>
                                        </p:tav>
                                      </p:tavLst>
                                    </p:anim>
                                  </p:childTnLst>
                                </p:cTn>
                              </p:par>
                            </p:childTnLst>
                          </p:cTn>
                        </p:par>
                        <p:par>
                          <p:cTn id="77" fill="hold">
                            <p:stCondLst>
                              <p:cond delay="5010"/>
                            </p:stCondLst>
                            <p:childTnLst>
                              <p:par>
                                <p:cTn id="78" presetID="0" presetClass="path" presetSubtype="0" fill="hold" grpId="1" nodeType="afterEffect">
                                  <p:stCondLst>
                                    <p:cond delay="0"/>
                                  </p:stCondLst>
                                  <p:childTnLst>
                                    <p:animMotion origin="layout" path="M -0.00052 -0.00046 C -0.00104 -0.00208 -0.00139 -0.0037 -0.00295 -0.00648 C -0.00451 -0.00926 -0.00712 -0.01296 -0.01024 -0.01713 C -0.01337 -0.0213 -0.01771 -0.02708 -0.0217 -0.03195 C -0.02569 -0.03681 -0.02899 -0.04097 -0.0342 -0.0463 C -0.03941 -0.05162 -0.04687 -0.0581 -0.0526 -0.06343 C -0.05833 -0.06875 -0.06215 -0.07338 -0.06823 -0.0787 C -0.0743 -0.08403 -0.08142 -0.08935 -0.08871 -0.09491 C -0.096 -0.10046 -0.10312 -0.10579 -0.11163 -0.11204 C -0.12014 -0.11829 -0.13194 -0.12662 -0.13975 -0.13195 C -0.14757 -0.13727 -0.15243 -0.14028 -0.1585 -0.14398 C -0.16458 -0.14769 -0.17118 -0.15116 -0.17656 -0.15417 C -0.18194 -0.15718 -0.18576 -0.15949 -0.19045 -0.16158 C -0.19514 -0.16366 -0.20087 -0.16574 -0.20468 -0.16713 C -0.2085 -0.16852 -0.21076 -0.16945 -0.21371 -0.17037 C -0.21666 -0.1713 -0.21996 -0.17176 -0.22239 -0.17222 C -0.22482 -0.17269 -0.22656 -0.17315 -0.2283 -0.17315 C -0.23003 -0.17315 -0.23159 -0.17269 -0.23316 -0.17222 " pathEditMode="relative" ptsTypes="aaaaaaaaaaaaaaaaaA">
                                      <p:cBhvr>
                                        <p:cTn id="79" dur="5000" fill="hold"/>
                                        <p:tgtEl>
                                          <p:spTgt spid="99354"/>
                                        </p:tgtEl>
                                        <p:attrNameLst>
                                          <p:attrName>ppt_x</p:attrName>
                                          <p:attrName>ppt_y</p:attrName>
                                        </p:attrNameLst>
                                      </p:cBhvr>
                                    </p:animMotion>
                                  </p:childTnLst>
                                </p:cTn>
                              </p:par>
                              <p:par>
                                <p:cTn id="80" presetID="23" presetClass="entr" presetSubtype="16" fill="hold" grpId="0" nodeType="withEffect">
                                  <p:stCondLst>
                                    <p:cond delay="0"/>
                                  </p:stCondLst>
                                  <p:childTnLst>
                                    <p:set>
                                      <p:cBhvr>
                                        <p:cTn id="81" dur="1" fill="hold">
                                          <p:stCondLst>
                                            <p:cond delay="0"/>
                                          </p:stCondLst>
                                        </p:cTn>
                                        <p:tgtEl>
                                          <p:spTgt spid="99355"/>
                                        </p:tgtEl>
                                        <p:attrNameLst>
                                          <p:attrName>style.visibility</p:attrName>
                                        </p:attrNameLst>
                                      </p:cBhvr>
                                      <p:to>
                                        <p:strVal val="visible"/>
                                      </p:to>
                                    </p:set>
                                    <p:anim calcmode="lin" valueType="num">
                                      <p:cBhvr>
                                        <p:cTn id="82" dur="10" fill="hold"/>
                                        <p:tgtEl>
                                          <p:spTgt spid="99355"/>
                                        </p:tgtEl>
                                        <p:attrNameLst>
                                          <p:attrName>ppt_w</p:attrName>
                                        </p:attrNameLst>
                                      </p:cBhvr>
                                      <p:tavLst>
                                        <p:tav tm="0">
                                          <p:val>
                                            <p:fltVal val="0"/>
                                          </p:val>
                                        </p:tav>
                                        <p:tav tm="100000">
                                          <p:val>
                                            <p:strVal val="#ppt_w"/>
                                          </p:val>
                                        </p:tav>
                                      </p:tavLst>
                                    </p:anim>
                                    <p:anim calcmode="lin" valueType="num">
                                      <p:cBhvr>
                                        <p:cTn id="83" dur="10" fill="hold"/>
                                        <p:tgtEl>
                                          <p:spTgt spid="99355"/>
                                        </p:tgtEl>
                                        <p:attrNameLst>
                                          <p:attrName>ppt_h</p:attrName>
                                        </p:attrNameLst>
                                      </p:cBhvr>
                                      <p:tavLst>
                                        <p:tav tm="0">
                                          <p:val>
                                            <p:fltVal val="0"/>
                                          </p:val>
                                        </p:tav>
                                        <p:tav tm="100000">
                                          <p:val>
                                            <p:strVal val="#ppt_h"/>
                                          </p:val>
                                        </p:tav>
                                      </p:tavLst>
                                    </p:anim>
                                  </p:childTnLst>
                                </p:cTn>
                              </p:par>
                              <p:par>
                                <p:cTn id="84" presetID="0" presetClass="path" presetSubtype="0" fill="hold" grpId="1" nodeType="withEffect">
                                  <p:stCondLst>
                                    <p:cond delay="0"/>
                                  </p:stCondLst>
                                  <p:childTnLst>
                                    <p:animMotion origin="layout" path="M -2.77778E-6 -3.7037E-7 C -0.00017 -0.00301 -0.00017 -0.00602 -0.00069 -0.00926 C -0.00122 -0.0125 -0.00225 -0.01621 -0.00277 -0.01898 C -0.0033 -0.02176 -0.0026 -0.02269 -0.00381 -0.02639 C -0.00503 -0.0301 -0.00798 -0.03611 -0.01042 -0.04121 C -0.01285 -0.0463 -0.01545 -0.05232 -0.01875 -0.05787 C -0.02205 -0.06343 -0.02482 -0.06829 -0.02985 -0.075 C -0.0349 -0.08172 -0.0427 -0.09121 -0.04896 -0.09861 C -0.05521 -0.10602 -0.06129 -0.1125 -0.06771 -0.11898 C -0.07413 -0.12547 -0.08056 -0.13148 -0.08715 -0.13704 C -0.09375 -0.1426 -0.10122 -0.14792 -0.10729 -0.15232 C -0.11337 -0.15672 -0.11875 -0.16065 -0.12327 -0.16389 C -0.12778 -0.16713 -0.13056 -0.16875 -0.13507 -0.1713 C -0.13959 -0.17385 -0.14514 -0.17686 -0.15 -0.17917 C -0.15486 -0.18148 -0.15938 -0.1838 -0.16389 -0.18565 C -0.1684 -0.1875 -0.17257 -0.18889 -0.17743 -0.19028 C -0.18229 -0.19167 -0.1882 -0.19329 -0.19271 -0.19398 C -0.19722 -0.19468 -0.20052 -0.19514 -0.20452 -0.19491 C -0.20851 -0.19468 -0.21268 -0.19445 -0.21667 -0.19306 C -0.22066 -0.19167 -0.2257 -0.1882 -0.22847 -0.18611 C -0.23125 -0.18403 -0.23212 -0.18218 -0.23299 -0.1801 " pathEditMode="relative" rAng="0" ptsTypes="aaaaaaaaaaaaaaaaaaaaA">
                                      <p:cBhvr>
                                        <p:cTn id="85" dur="5000" fill="hold"/>
                                        <p:tgtEl>
                                          <p:spTgt spid="99355"/>
                                        </p:tgtEl>
                                        <p:attrNameLst>
                                          <p:attrName>ppt_x</p:attrName>
                                          <p:attrName>ppt_y</p:attrName>
                                        </p:attrNameLst>
                                      </p:cBhvr>
                                      <p:rCtr x="0" y="0"/>
                                    </p:animMotion>
                                  </p:childTnLst>
                                </p:cTn>
                              </p:par>
                              <p:par>
                                <p:cTn id="86" presetID="23" presetClass="entr" presetSubtype="16" fill="hold" grpId="0" nodeType="withEffect">
                                  <p:stCondLst>
                                    <p:cond delay="0"/>
                                  </p:stCondLst>
                                  <p:childTnLst>
                                    <p:set>
                                      <p:cBhvr>
                                        <p:cTn id="87" dur="1" fill="hold">
                                          <p:stCondLst>
                                            <p:cond delay="0"/>
                                          </p:stCondLst>
                                        </p:cTn>
                                        <p:tgtEl>
                                          <p:spTgt spid="99367"/>
                                        </p:tgtEl>
                                        <p:attrNameLst>
                                          <p:attrName>style.visibility</p:attrName>
                                        </p:attrNameLst>
                                      </p:cBhvr>
                                      <p:to>
                                        <p:strVal val="visible"/>
                                      </p:to>
                                    </p:set>
                                    <p:anim calcmode="lin" valueType="num">
                                      <p:cBhvr>
                                        <p:cTn id="88" dur="10" fill="hold"/>
                                        <p:tgtEl>
                                          <p:spTgt spid="99367"/>
                                        </p:tgtEl>
                                        <p:attrNameLst>
                                          <p:attrName>ppt_w</p:attrName>
                                        </p:attrNameLst>
                                      </p:cBhvr>
                                      <p:tavLst>
                                        <p:tav tm="0">
                                          <p:val>
                                            <p:fltVal val="0"/>
                                          </p:val>
                                        </p:tav>
                                        <p:tav tm="100000">
                                          <p:val>
                                            <p:strVal val="#ppt_w"/>
                                          </p:val>
                                        </p:tav>
                                      </p:tavLst>
                                    </p:anim>
                                    <p:anim calcmode="lin" valueType="num">
                                      <p:cBhvr>
                                        <p:cTn id="89" dur="10" fill="hold"/>
                                        <p:tgtEl>
                                          <p:spTgt spid="99367"/>
                                        </p:tgtEl>
                                        <p:attrNameLst>
                                          <p:attrName>ppt_h</p:attrName>
                                        </p:attrNameLst>
                                      </p:cBhvr>
                                      <p:tavLst>
                                        <p:tav tm="0">
                                          <p:val>
                                            <p:fltVal val="0"/>
                                          </p:val>
                                        </p:tav>
                                        <p:tav tm="100000">
                                          <p:val>
                                            <p:strVal val="#ppt_h"/>
                                          </p:val>
                                        </p:tav>
                                      </p:tavLst>
                                    </p:anim>
                                  </p:childTnLst>
                                </p:cTn>
                              </p:par>
                              <p:par>
                                <p:cTn id="90" presetID="0" presetClass="path" presetSubtype="0" fill="hold" grpId="1" nodeType="withEffect">
                                  <p:stCondLst>
                                    <p:cond delay="0"/>
                                  </p:stCondLst>
                                  <p:childTnLst>
                                    <p:animMotion origin="layout" path="M -4.16667E-6 -2.96296E-6 L 0.01841 -0.04514 " pathEditMode="relative" rAng="0" ptsTypes="AA">
                                      <p:cBhvr>
                                        <p:cTn id="91" dur="5000" fill="hold"/>
                                        <p:tgtEl>
                                          <p:spTgt spid="99367"/>
                                        </p:tgtEl>
                                        <p:attrNameLst>
                                          <p:attrName>ppt_x</p:attrName>
                                          <p:attrName>ppt_y</p:attrName>
                                        </p:attrNameLst>
                                      </p:cBhvr>
                                      <p:rCtr x="9" y="-23"/>
                                    </p:animMotion>
                                  </p:childTnLst>
                                  <p:subTnLst>
                                    <p:set>
                                      <p:cBhvr override="childStyle">
                                        <p:cTn dur="1" fill="hold" display="0" masterRel="sameClick" afterEffect="1">
                                          <p:stCondLst>
                                            <p:cond evt="end" delay="0">
                                              <p:tn val="90"/>
                                            </p:cond>
                                          </p:stCondLst>
                                        </p:cTn>
                                        <p:tgtEl>
                                          <p:spTgt spid="99367"/>
                                        </p:tgtEl>
                                        <p:attrNameLst>
                                          <p:attrName>style.visibility</p:attrName>
                                        </p:attrNameLst>
                                      </p:cBhvr>
                                      <p:to>
                                        <p:strVal val="hidden"/>
                                      </p:to>
                                    </p:set>
                                  </p:subTnLst>
                                </p:cTn>
                              </p:par>
                            </p:childTnLst>
                          </p:cTn>
                        </p:par>
                        <p:par>
                          <p:cTn id="92" fill="hold">
                            <p:stCondLst>
                              <p:cond delay="10010"/>
                            </p:stCondLst>
                            <p:childTnLst>
                              <p:par>
                                <p:cTn id="93" presetID="23" presetClass="entr" presetSubtype="16" fill="hold" grpId="0" nodeType="afterEffect">
                                  <p:stCondLst>
                                    <p:cond delay="0"/>
                                  </p:stCondLst>
                                  <p:childTnLst>
                                    <p:set>
                                      <p:cBhvr>
                                        <p:cTn id="94" dur="1" fill="hold">
                                          <p:stCondLst>
                                            <p:cond delay="0"/>
                                          </p:stCondLst>
                                        </p:cTn>
                                        <p:tgtEl>
                                          <p:spTgt spid="99356"/>
                                        </p:tgtEl>
                                        <p:attrNameLst>
                                          <p:attrName>style.visibility</p:attrName>
                                        </p:attrNameLst>
                                      </p:cBhvr>
                                      <p:to>
                                        <p:strVal val="visible"/>
                                      </p:to>
                                    </p:set>
                                    <p:anim calcmode="lin" valueType="num">
                                      <p:cBhvr>
                                        <p:cTn id="95" dur="10" fill="hold"/>
                                        <p:tgtEl>
                                          <p:spTgt spid="99356"/>
                                        </p:tgtEl>
                                        <p:attrNameLst>
                                          <p:attrName>ppt_w</p:attrName>
                                        </p:attrNameLst>
                                      </p:cBhvr>
                                      <p:tavLst>
                                        <p:tav tm="0">
                                          <p:val>
                                            <p:fltVal val="0"/>
                                          </p:val>
                                        </p:tav>
                                        <p:tav tm="100000">
                                          <p:val>
                                            <p:strVal val="#ppt_w"/>
                                          </p:val>
                                        </p:tav>
                                      </p:tavLst>
                                    </p:anim>
                                    <p:anim calcmode="lin" valueType="num">
                                      <p:cBhvr>
                                        <p:cTn id="96" dur="10" fill="hold"/>
                                        <p:tgtEl>
                                          <p:spTgt spid="99356"/>
                                        </p:tgtEl>
                                        <p:attrNameLst>
                                          <p:attrName>ppt_h</p:attrName>
                                        </p:attrNameLst>
                                      </p:cBhvr>
                                      <p:tavLst>
                                        <p:tav tm="0">
                                          <p:val>
                                            <p:fltVal val="0"/>
                                          </p:val>
                                        </p:tav>
                                        <p:tav tm="100000">
                                          <p:val>
                                            <p:strVal val="#ppt_h"/>
                                          </p:val>
                                        </p:tav>
                                      </p:tavLst>
                                    </p:anim>
                                  </p:childTnLst>
                                </p:cTn>
                              </p:par>
                            </p:childTnLst>
                          </p:cTn>
                        </p:par>
                        <p:par>
                          <p:cTn id="97" fill="hold">
                            <p:stCondLst>
                              <p:cond delay="10020"/>
                            </p:stCondLst>
                            <p:childTnLst>
                              <p:par>
                                <p:cTn id="98" presetID="0" presetClass="path" presetSubtype="0" fill="hold" grpId="1" nodeType="afterEffect">
                                  <p:stCondLst>
                                    <p:cond delay="0"/>
                                  </p:stCondLst>
                                  <p:childTnLst>
                                    <p:animMotion origin="layout" path="M 3.88889E-6 -7.40741E-7 C -0.00035 0.00093 -0.00174 0.0037 -0.00209 0.00625 C -0.00243 0.0088 -0.00226 0.01204 -0.00174 0.01505 C -0.00122 0.01806 -0.00035 0.02107 0.00139 0.02431 C 0.00312 0.02755 0.00573 0.03102 0.00833 0.03449 C 0.01093 0.03796 0.01389 0.04144 0.01736 0.04468 C 0.02083 0.04792 0.0243 0.05093 0.02916 0.0544 C 0.03402 0.05787 0.04045 0.06227 0.04652 0.06597 C 0.0526 0.06968 0.05833 0.07245 0.06562 0.07616 C 0.07291 0.07986 0.08055 0.08472 0.08993 0.08866 C 0.0993 0.09259 0.1125 0.0963 0.12152 0.09931 C 0.13055 0.10232 0.13628 0.10463 0.14409 0.10671 C 0.15191 0.1088 0.16059 0.11065 0.16875 0.11227 C 0.17691 0.11389 0.18524 0.11505 0.19305 0.11597 C 0.20086 0.1169 0.20902 0.11806 0.21597 0.11829 C 0.22291 0.11852 0.22864 0.11829 0.23472 0.11782 C 0.24079 0.11736 0.24618 0.11736 0.25277 0.11597 C 0.25937 0.11458 0.26823 0.11227 0.27395 0.10903 C 0.27968 0.10579 0.28385 0.10046 0.2868 0.09653 C 0.28975 0.09259 0.29045 0.0882 0.29132 0.08588 " pathEditMode="relative" rAng="0" ptsTypes="aaaaaaaaaaaaaaaaaaaa">
                                      <p:cBhvr>
                                        <p:cTn id="99" dur="5000" fill="hold"/>
                                        <p:tgtEl>
                                          <p:spTgt spid="99356"/>
                                        </p:tgtEl>
                                        <p:attrNameLst>
                                          <p:attrName>ppt_x</p:attrName>
                                          <p:attrName>ppt_y</p:attrName>
                                        </p:attrNameLst>
                                      </p:cBhvr>
                                      <p:rCtr x="144" y="59"/>
                                    </p:animMotion>
                                  </p:childTnLst>
                                </p:cTn>
                              </p:par>
                              <p:par>
                                <p:cTn id="100" presetID="23" presetClass="entr" presetSubtype="16" fill="hold" grpId="0" nodeType="withEffect">
                                  <p:stCondLst>
                                    <p:cond delay="0"/>
                                  </p:stCondLst>
                                  <p:childTnLst>
                                    <p:set>
                                      <p:cBhvr>
                                        <p:cTn id="101" dur="1" fill="hold">
                                          <p:stCondLst>
                                            <p:cond delay="0"/>
                                          </p:stCondLst>
                                        </p:cTn>
                                        <p:tgtEl>
                                          <p:spTgt spid="99357"/>
                                        </p:tgtEl>
                                        <p:attrNameLst>
                                          <p:attrName>style.visibility</p:attrName>
                                        </p:attrNameLst>
                                      </p:cBhvr>
                                      <p:to>
                                        <p:strVal val="visible"/>
                                      </p:to>
                                    </p:set>
                                    <p:anim calcmode="lin" valueType="num">
                                      <p:cBhvr>
                                        <p:cTn id="102" dur="10" fill="hold"/>
                                        <p:tgtEl>
                                          <p:spTgt spid="99357"/>
                                        </p:tgtEl>
                                        <p:attrNameLst>
                                          <p:attrName>ppt_w</p:attrName>
                                        </p:attrNameLst>
                                      </p:cBhvr>
                                      <p:tavLst>
                                        <p:tav tm="0">
                                          <p:val>
                                            <p:fltVal val="0"/>
                                          </p:val>
                                        </p:tav>
                                        <p:tav tm="100000">
                                          <p:val>
                                            <p:strVal val="#ppt_w"/>
                                          </p:val>
                                        </p:tav>
                                      </p:tavLst>
                                    </p:anim>
                                    <p:anim calcmode="lin" valueType="num">
                                      <p:cBhvr>
                                        <p:cTn id="103" dur="10" fill="hold"/>
                                        <p:tgtEl>
                                          <p:spTgt spid="99357"/>
                                        </p:tgtEl>
                                        <p:attrNameLst>
                                          <p:attrName>ppt_h</p:attrName>
                                        </p:attrNameLst>
                                      </p:cBhvr>
                                      <p:tavLst>
                                        <p:tav tm="0">
                                          <p:val>
                                            <p:fltVal val="0"/>
                                          </p:val>
                                        </p:tav>
                                        <p:tav tm="100000">
                                          <p:val>
                                            <p:strVal val="#ppt_h"/>
                                          </p:val>
                                        </p:tav>
                                      </p:tavLst>
                                    </p:anim>
                                  </p:childTnLst>
                                </p:cTn>
                              </p:par>
                              <p:par>
                                <p:cTn id="104" presetID="0" presetClass="path" presetSubtype="0" fill="hold" grpId="1" nodeType="withEffect">
                                  <p:stCondLst>
                                    <p:cond delay="0"/>
                                  </p:stCondLst>
                                  <p:childTnLst>
                                    <p:animMotion origin="layout" path="M -4.44444E-6 -2.22222E-6 C -0.00104 0.0007 -0.00173 0.00232 -0.00277 0.00394 C -0.00381 0.00556 -0.00607 0.00718 -0.00625 0.00949 C -0.00642 0.01181 -0.0052 0.01551 -0.00416 0.01829 C -0.00312 0.02107 -0.00225 0.02361 -0.00034 0.02662 C 0.00157 0.02963 0.00434 0.03334 0.00695 0.03681 C 0.00955 0.04028 0.01146 0.04259 0.01563 0.04746 C 0.0198 0.05232 0.02553 0.05996 0.03178 0.06621 C 0.03803 0.07246 0.0441 0.07732 0.05278 0.08496 C 0.06146 0.09259 0.07553 0.10486 0.08403 0.11181 C 0.09254 0.11875 0.09636 0.12107 0.10417 0.12662 C 0.11198 0.13218 0.12153 0.13889 0.13056 0.14514 C 0.13959 0.15139 0.15035 0.15857 0.15869 0.16366 C 0.16702 0.16875 0.17431 0.17222 0.18056 0.17523 C 0.18681 0.17824 0.19115 0.18033 0.19584 0.18218 C 0.20053 0.18403 0.20504 0.18519 0.20869 0.18634 C 0.21233 0.1875 0.21441 0.18866 0.21771 0.18912 C 0.22101 0.18959 0.22622 0.18959 0.22882 0.18866 C 0.23143 0.18773 0.23282 0.18611 0.23334 0.18357 C 0.23386 0.18102 0.23247 0.17547 0.2323 0.17338 " pathEditMode="relative" rAng="0" ptsTypes="aaaaaaaaaaaaaaaaaaaa">
                                      <p:cBhvr>
                                        <p:cTn id="105" dur="5000" fill="hold"/>
                                        <p:tgtEl>
                                          <p:spTgt spid="99357"/>
                                        </p:tgtEl>
                                        <p:attrNameLst>
                                          <p:attrName>ppt_x</p:attrName>
                                          <p:attrName>ppt_y</p:attrName>
                                        </p:attrNameLst>
                                      </p:cBhvr>
                                      <p:rCtr x="114" y="95"/>
                                    </p:animMotion>
                                  </p:childTnLst>
                                </p:cTn>
                              </p:par>
                              <p:par>
                                <p:cTn id="106" presetID="23" presetClass="entr" presetSubtype="16" fill="hold" grpId="0" nodeType="withEffect">
                                  <p:stCondLst>
                                    <p:cond delay="0"/>
                                  </p:stCondLst>
                                  <p:childTnLst>
                                    <p:set>
                                      <p:cBhvr>
                                        <p:cTn id="107" dur="1" fill="hold">
                                          <p:stCondLst>
                                            <p:cond delay="0"/>
                                          </p:stCondLst>
                                        </p:cTn>
                                        <p:tgtEl>
                                          <p:spTgt spid="99368"/>
                                        </p:tgtEl>
                                        <p:attrNameLst>
                                          <p:attrName>style.visibility</p:attrName>
                                        </p:attrNameLst>
                                      </p:cBhvr>
                                      <p:to>
                                        <p:strVal val="visible"/>
                                      </p:to>
                                    </p:set>
                                    <p:anim calcmode="lin" valueType="num">
                                      <p:cBhvr>
                                        <p:cTn id="108" dur="10" fill="hold"/>
                                        <p:tgtEl>
                                          <p:spTgt spid="99368"/>
                                        </p:tgtEl>
                                        <p:attrNameLst>
                                          <p:attrName>ppt_w</p:attrName>
                                        </p:attrNameLst>
                                      </p:cBhvr>
                                      <p:tavLst>
                                        <p:tav tm="0">
                                          <p:val>
                                            <p:fltVal val="0"/>
                                          </p:val>
                                        </p:tav>
                                        <p:tav tm="100000">
                                          <p:val>
                                            <p:strVal val="#ppt_w"/>
                                          </p:val>
                                        </p:tav>
                                      </p:tavLst>
                                    </p:anim>
                                    <p:anim calcmode="lin" valueType="num">
                                      <p:cBhvr>
                                        <p:cTn id="109" dur="10" fill="hold"/>
                                        <p:tgtEl>
                                          <p:spTgt spid="99368"/>
                                        </p:tgtEl>
                                        <p:attrNameLst>
                                          <p:attrName>ppt_h</p:attrName>
                                        </p:attrNameLst>
                                      </p:cBhvr>
                                      <p:tavLst>
                                        <p:tav tm="0">
                                          <p:val>
                                            <p:fltVal val="0"/>
                                          </p:val>
                                        </p:tav>
                                        <p:tav tm="100000">
                                          <p:val>
                                            <p:strVal val="#ppt_h"/>
                                          </p:val>
                                        </p:tav>
                                      </p:tavLst>
                                    </p:anim>
                                  </p:childTnLst>
                                </p:cTn>
                              </p:par>
                              <p:par>
                                <p:cTn id="110" presetID="0" presetClass="path" presetSubtype="0" fill="hold" grpId="1" nodeType="withEffect">
                                  <p:stCondLst>
                                    <p:cond delay="0"/>
                                  </p:stCondLst>
                                  <p:childTnLst>
                                    <p:animMotion origin="layout" path="M 2.77778E-6 4.81481E-6 L 0.01927 -0.0463 " pathEditMode="relative" rAng="0" ptsTypes="AA">
                                      <p:cBhvr>
                                        <p:cTn id="111" dur="5000" fill="hold"/>
                                        <p:tgtEl>
                                          <p:spTgt spid="99368"/>
                                        </p:tgtEl>
                                        <p:attrNameLst>
                                          <p:attrName>ppt_x</p:attrName>
                                          <p:attrName>ppt_y</p:attrName>
                                        </p:attrNameLst>
                                      </p:cBhvr>
                                      <p:rCtr x="10" y="-23"/>
                                    </p:animMotion>
                                  </p:childTnLst>
                                  <p:subTnLst>
                                    <p:set>
                                      <p:cBhvr override="childStyle">
                                        <p:cTn dur="1" fill="hold" display="0" masterRel="sameClick" afterEffect="1">
                                          <p:stCondLst>
                                            <p:cond evt="end" delay="0">
                                              <p:tn val="110"/>
                                            </p:cond>
                                          </p:stCondLst>
                                        </p:cTn>
                                        <p:tgtEl>
                                          <p:spTgt spid="99368"/>
                                        </p:tgtEl>
                                        <p:attrNameLst>
                                          <p:attrName>style.visibility</p:attrName>
                                        </p:attrNameLst>
                                      </p:cBhvr>
                                      <p:to>
                                        <p:strVal val="hidden"/>
                                      </p:to>
                                    </p:set>
                                  </p:subTnLst>
                                </p:cTn>
                              </p:par>
                            </p:childTnLst>
                          </p:cTn>
                        </p:par>
                        <p:par>
                          <p:cTn id="112" fill="hold">
                            <p:stCondLst>
                              <p:cond delay="15020"/>
                            </p:stCondLst>
                            <p:childTnLst>
                              <p:par>
                                <p:cTn id="113" presetID="23" presetClass="entr" presetSubtype="16" fill="hold" grpId="0" nodeType="afterEffect">
                                  <p:stCondLst>
                                    <p:cond delay="0"/>
                                  </p:stCondLst>
                                  <p:childTnLst>
                                    <p:set>
                                      <p:cBhvr>
                                        <p:cTn id="114" dur="1" fill="hold">
                                          <p:stCondLst>
                                            <p:cond delay="0"/>
                                          </p:stCondLst>
                                        </p:cTn>
                                        <p:tgtEl>
                                          <p:spTgt spid="99359"/>
                                        </p:tgtEl>
                                        <p:attrNameLst>
                                          <p:attrName>style.visibility</p:attrName>
                                        </p:attrNameLst>
                                      </p:cBhvr>
                                      <p:to>
                                        <p:strVal val="visible"/>
                                      </p:to>
                                    </p:set>
                                    <p:anim calcmode="lin" valueType="num">
                                      <p:cBhvr>
                                        <p:cTn id="115" dur="10" fill="hold"/>
                                        <p:tgtEl>
                                          <p:spTgt spid="99359"/>
                                        </p:tgtEl>
                                        <p:attrNameLst>
                                          <p:attrName>ppt_w</p:attrName>
                                        </p:attrNameLst>
                                      </p:cBhvr>
                                      <p:tavLst>
                                        <p:tav tm="0">
                                          <p:val>
                                            <p:fltVal val="0"/>
                                          </p:val>
                                        </p:tav>
                                        <p:tav tm="100000">
                                          <p:val>
                                            <p:strVal val="#ppt_w"/>
                                          </p:val>
                                        </p:tav>
                                      </p:tavLst>
                                    </p:anim>
                                    <p:anim calcmode="lin" valueType="num">
                                      <p:cBhvr>
                                        <p:cTn id="116" dur="10" fill="hold"/>
                                        <p:tgtEl>
                                          <p:spTgt spid="99359"/>
                                        </p:tgtEl>
                                        <p:attrNameLst>
                                          <p:attrName>ppt_h</p:attrName>
                                        </p:attrNameLst>
                                      </p:cBhvr>
                                      <p:tavLst>
                                        <p:tav tm="0">
                                          <p:val>
                                            <p:fltVal val="0"/>
                                          </p:val>
                                        </p:tav>
                                        <p:tav tm="100000">
                                          <p:val>
                                            <p:strVal val="#ppt_h"/>
                                          </p:val>
                                        </p:tav>
                                      </p:tavLst>
                                    </p:anim>
                                  </p:childTnLst>
                                </p:cTn>
                              </p:par>
                            </p:childTnLst>
                          </p:cTn>
                        </p:par>
                        <p:par>
                          <p:cTn id="117" fill="hold">
                            <p:stCondLst>
                              <p:cond delay="15030"/>
                            </p:stCondLst>
                            <p:childTnLst>
                              <p:par>
                                <p:cTn id="118" presetID="0" presetClass="path" presetSubtype="0" fill="hold" grpId="1" nodeType="afterEffect">
                                  <p:stCondLst>
                                    <p:cond delay="0"/>
                                  </p:stCondLst>
                                  <p:childTnLst>
                                    <p:animMotion origin="layout" path="M 3.61111E-6 -1.11111E-6 C 3.61111E-6 -0.00347 0.00017 -0.00671 3.61111E-6 -0.00972 C -0.00018 -0.01273 3.61111E-6 -0.01528 -0.0007 -0.01852 C -0.00139 -0.02176 -0.00313 -0.02546 -0.00452 -0.02963 C -0.0059 -0.03379 -0.00643 -0.03842 -0.00868 -0.04352 C -0.01094 -0.04861 -0.01372 -0.05347 -0.01771 -0.05972 C -0.0217 -0.06597 -0.02813 -0.07523 -0.03264 -0.08148 C -0.03715 -0.08773 -0.04011 -0.0919 -0.04514 -0.09768 C -0.05018 -0.10347 -0.05729 -0.11134 -0.0625 -0.11667 C -0.06771 -0.12199 -0.07136 -0.125 -0.07639 -0.12963 C -0.08143 -0.13426 -0.08715 -0.13981 -0.09271 -0.14444 C -0.09827 -0.14907 -0.10434 -0.1537 -0.10938 -0.15741 C -0.11441 -0.16111 -0.11754 -0.16342 -0.12257 -0.16667 C -0.12761 -0.16991 -0.1349 -0.1743 -0.13958 -0.17685 C -0.14427 -0.1794 -0.14705 -0.18055 -0.1507 -0.18241 C -0.15434 -0.18426 -0.15729 -0.18611 -0.16146 -0.18796 C -0.16563 -0.18981 -0.17083 -0.19167 -0.17535 -0.19305 C -0.17986 -0.19444 -0.18386 -0.19583 -0.18854 -0.19676 C -0.19323 -0.19768 -0.19861 -0.19815 -0.20313 -0.19815 C -0.20764 -0.19815 -0.21215 -0.19792 -0.21563 -0.19722 C -0.2191 -0.19653 -0.22136 -0.1956 -0.22396 -0.19398 C -0.22656 -0.19236 -0.22952 -0.18912 -0.23125 -0.18704 C -0.23299 -0.18495 -0.23351 -0.18356 -0.23403 -0.18194 " pathEditMode="relative" ptsTypes="aaaaaaaaaaaaaaaaaaaaaaA">
                                      <p:cBhvr>
                                        <p:cTn id="119" dur="5000" fill="hold"/>
                                        <p:tgtEl>
                                          <p:spTgt spid="99359"/>
                                        </p:tgtEl>
                                        <p:attrNameLst>
                                          <p:attrName>ppt_x</p:attrName>
                                          <p:attrName>ppt_y</p:attrName>
                                        </p:attrNameLst>
                                      </p:cBhvr>
                                    </p:animMotion>
                                  </p:childTnLst>
                                </p:cTn>
                              </p:par>
                              <p:par>
                                <p:cTn id="120" presetID="23" presetClass="entr" presetSubtype="16" fill="hold" grpId="0" nodeType="withEffect">
                                  <p:stCondLst>
                                    <p:cond delay="0"/>
                                  </p:stCondLst>
                                  <p:childTnLst>
                                    <p:set>
                                      <p:cBhvr>
                                        <p:cTn id="121" dur="1" fill="hold">
                                          <p:stCondLst>
                                            <p:cond delay="0"/>
                                          </p:stCondLst>
                                        </p:cTn>
                                        <p:tgtEl>
                                          <p:spTgt spid="99360"/>
                                        </p:tgtEl>
                                        <p:attrNameLst>
                                          <p:attrName>style.visibility</p:attrName>
                                        </p:attrNameLst>
                                      </p:cBhvr>
                                      <p:to>
                                        <p:strVal val="visible"/>
                                      </p:to>
                                    </p:set>
                                    <p:anim calcmode="lin" valueType="num">
                                      <p:cBhvr>
                                        <p:cTn id="122" dur="10" fill="hold"/>
                                        <p:tgtEl>
                                          <p:spTgt spid="99360"/>
                                        </p:tgtEl>
                                        <p:attrNameLst>
                                          <p:attrName>ppt_w</p:attrName>
                                        </p:attrNameLst>
                                      </p:cBhvr>
                                      <p:tavLst>
                                        <p:tav tm="0">
                                          <p:val>
                                            <p:fltVal val="0"/>
                                          </p:val>
                                        </p:tav>
                                        <p:tav tm="100000">
                                          <p:val>
                                            <p:strVal val="#ppt_w"/>
                                          </p:val>
                                        </p:tav>
                                      </p:tavLst>
                                    </p:anim>
                                    <p:anim calcmode="lin" valueType="num">
                                      <p:cBhvr>
                                        <p:cTn id="123" dur="10" fill="hold"/>
                                        <p:tgtEl>
                                          <p:spTgt spid="99360"/>
                                        </p:tgtEl>
                                        <p:attrNameLst>
                                          <p:attrName>ppt_h</p:attrName>
                                        </p:attrNameLst>
                                      </p:cBhvr>
                                      <p:tavLst>
                                        <p:tav tm="0">
                                          <p:val>
                                            <p:fltVal val="0"/>
                                          </p:val>
                                        </p:tav>
                                        <p:tav tm="100000">
                                          <p:val>
                                            <p:strVal val="#ppt_h"/>
                                          </p:val>
                                        </p:tav>
                                      </p:tavLst>
                                    </p:anim>
                                  </p:childTnLst>
                                </p:cTn>
                              </p:par>
                              <p:par>
                                <p:cTn id="124" presetID="0" presetClass="path" presetSubtype="0" fill="hold" grpId="1" nodeType="withEffect">
                                  <p:stCondLst>
                                    <p:cond delay="0"/>
                                  </p:stCondLst>
                                  <p:childTnLst>
                                    <p:animMotion origin="layout" path="M -0.00052 -0.00046 C -0.00104 -0.00208 -0.00139 -0.0037 -0.00295 -0.00648 C -0.00451 -0.00926 -0.00712 -0.01296 -0.01024 -0.01713 C -0.01337 -0.0213 -0.01771 -0.02708 -0.0217 -0.03195 C -0.02569 -0.03681 -0.02899 -0.04097 -0.0342 -0.0463 C -0.03941 -0.05162 -0.04687 -0.0581 -0.0526 -0.06343 C -0.05833 -0.06875 -0.06215 -0.07338 -0.06823 -0.0787 C -0.0743 -0.08403 -0.08142 -0.08935 -0.08871 -0.09491 C -0.096 -0.10046 -0.10312 -0.10579 -0.11163 -0.11204 C -0.12014 -0.11829 -0.13194 -0.12662 -0.13975 -0.13195 C -0.14757 -0.13727 -0.15243 -0.14028 -0.1585 -0.14398 C -0.16458 -0.14769 -0.17118 -0.15116 -0.17656 -0.15417 C -0.18194 -0.15718 -0.18576 -0.15949 -0.19045 -0.16158 C -0.19514 -0.16366 -0.20087 -0.16574 -0.20468 -0.16713 C -0.2085 -0.16852 -0.21076 -0.16945 -0.21371 -0.17037 C -0.21666 -0.1713 -0.21996 -0.17176 -0.22239 -0.17222 C -0.22482 -0.17269 -0.22656 -0.17315 -0.2283 -0.17315 C -0.23003 -0.17315 -0.23159 -0.17269 -0.23316 -0.17222 " pathEditMode="relative" ptsTypes="aaaaaaaaaaaaaaaaaA">
                                      <p:cBhvr>
                                        <p:cTn id="125" dur="5000" fill="hold"/>
                                        <p:tgtEl>
                                          <p:spTgt spid="99360"/>
                                        </p:tgtEl>
                                        <p:attrNameLst>
                                          <p:attrName>ppt_x</p:attrName>
                                          <p:attrName>ppt_y</p:attrName>
                                        </p:attrNameLst>
                                      </p:cBhvr>
                                    </p:animMotion>
                                  </p:childTnLst>
                                </p:cTn>
                              </p:par>
                              <p:par>
                                <p:cTn id="126" presetID="23" presetClass="entr" presetSubtype="16" fill="hold" grpId="0" nodeType="withEffect">
                                  <p:stCondLst>
                                    <p:cond delay="0"/>
                                  </p:stCondLst>
                                  <p:childTnLst>
                                    <p:set>
                                      <p:cBhvr>
                                        <p:cTn id="127" dur="1" fill="hold">
                                          <p:stCondLst>
                                            <p:cond delay="0"/>
                                          </p:stCondLst>
                                        </p:cTn>
                                        <p:tgtEl>
                                          <p:spTgt spid="99369"/>
                                        </p:tgtEl>
                                        <p:attrNameLst>
                                          <p:attrName>style.visibility</p:attrName>
                                        </p:attrNameLst>
                                      </p:cBhvr>
                                      <p:to>
                                        <p:strVal val="visible"/>
                                      </p:to>
                                    </p:set>
                                    <p:anim calcmode="lin" valueType="num">
                                      <p:cBhvr>
                                        <p:cTn id="128" dur="10" fill="hold"/>
                                        <p:tgtEl>
                                          <p:spTgt spid="99369"/>
                                        </p:tgtEl>
                                        <p:attrNameLst>
                                          <p:attrName>ppt_w</p:attrName>
                                        </p:attrNameLst>
                                      </p:cBhvr>
                                      <p:tavLst>
                                        <p:tav tm="0">
                                          <p:val>
                                            <p:fltVal val="0"/>
                                          </p:val>
                                        </p:tav>
                                        <p:tav tm="100000">
                                          <p:val>
                                            <p:strVal val="#ppt_w"/>
                                          </p:val>
                                        </p:tav>
                                      </p:tavLst>
                                    </p:anim>
                                    <p:anim calcmode="lin" valueType="num">
                                      <p:cBhvr>
                                        <p:cTn id="129" dur="10" fill="hold"/>
                                        <p:tgtEl>
                                          <p:spTgt spid="99369"/>
                                        </p:tgtEl>
                                        <p:attrNameLst>
                                          <p:attrName>ppt_h</p:attrName>
                                        </p:attrNameLst>
                                      </p:cBhvr>
                                      <p:tavLst>
                                        <p:tav tm="0">
                                          <p:val>
                                            <p:fltVal val="0"/>
                                          </p:val>
                                        </p:tav>
                                        <p:tav tm="100000">
                                          <p:val>
                                            <p:strVal val="#ppt_h"/>
                                          </p:val>
                                        </p:tav>
                                      </p:tavLst>
                                    </p:anim>
                                  </p:childTnLst>
                                </p:cTn>
                              </p:par>
                              <p:par>
                                <p:cTn id="130" presetID="0" presetClass="path" presetSubtype="0" fill="hold" grpId="1" nodeType="withEffect">
                                  <p:stCondLst>
                                    <p:cond delay="0"/>
                                  </p:stCondLst>
                                  <p:childTnLst>
                                    <p:animMotion origin="layout" path="M -0.00035 0.00046 L 0.02031 -0.04769 " pathEditMode="relative" rAng="0" ptsTypes="AA">
                                      <p:cBhvr>
                                        <p:cTn id="131" dur="5000" fill="hold"/>
                                        <p:tgtEl>
                                          <p:spTgt spid="99369"/>
                                        </p:tgtEl>
                                        <p:attrNameLst>
                                          <p:attrName>ppt_x</p:attrName>
                                          <p:attrName>ppt_y</p:attrName>
                                        </p:attrNameLst>
                                      </p:cBhvr>
                                      <p:rCtr x="10" y="-24"/>
                                    </p:animMotion>
                                  </p:childTnLst>
                                  <p:subTnLst>
                                    <p:set>
                                      <p:cBhvr override="childStyle">
                                        <p:cTn dur="1" fill="hold" display="0" masterRel="sameClick" afterEffect="1">
                                          <p:stCondLst>
                                            <p:cond evt="end" delay="0">
                                              <p:tn val="130"/>
                                            </p:cond>
                                          </p:stCondLst>
                                        </p:cTn>
                                        <p:tgtEl>
                                          <p:spTgt spid="99369"/>
                                        </p:tgtEl>
                                        <p:attrNameLst>
                                          <p:attrName>style.visibility</p:attrName>
                                        </p:attrNameLst>
                                      </p:cBhvr>
                                      <p:to>
                                        <p:strVal val="hidden"/>
                                      </p:to>
                                    </p:set>
                                  </p:subTnLst>
                                </p:cTn>
                              </p:par>
                            </p:childTnLst>
                          </p:cTn>
                        </p:par>
                        <p:par>
                          <p:cTn id="132" fill="hold">
                            <p:stCondLst>
                              <p:cond delay="20030"/>
                            </p:stCondLst>
                            <p:childTnLst>
                              <p:par>
                                <p:cTn id="133" presetID="23" presetClass="entr" presetSubtype="16" fill="hold" grpId="0" nodeType="afterEffect">
                                  <p:stCondLst>
                                    <p:cond delay="0"/>
                                  </p:stCondLst>
                                  <p:childTnLst>
                                    <p:set>
                                      <p:cBhvr>
                                        <p:cTn id="134" dur="1" fill="hold">
                                          <p:stCondLst>
                                            <p:cond delay="0"/>
                                          </p:stCondLst>
                                        </p:cTn>
                                        <p:tgtEl>
                                          <p:spTgt spid="99361"/>
                                        </p:tgtEl>
                                        <p:attrNameLst>
                                          <p:attrName>style.visibility</p:attrName>
                                        </p:attrNameLst>
                                      </p:cBhvr>
                                      <p:to>
                                        <p:strVal val="visible"/>
                                      </p:to>
                                    </p:set>
                                    <p:anim calcmode="lin" valueType="num">
                                      <p:cBhvr>
                                        <p:cTn id="135" dur="10" fill="hold"/>
                                        <p:tgtEl>
                                          <p:spTgt spid="99361"/>
                                        </p:tgtEl>
                                        <p:attrNameLst>
                                          <p:attrName>ppt_w</p:attrName>
                                        </p:attrNameLst>
                                      </p:cBhvr>
                                      <p:tavLst>
                                        <p:tav tm="0">
                                          <p:val>
                                            <p:fltVal val="0"/>
                                          </p:val>
                                        </p:tav>
                                        <p:tav tm="100000">
                                          <p:val>
                                            <p:strVal val="#ppt_w"/>
                                          </p:val>
                                        </p:tav>
                                      </p:tavLst>
                                    </p:anim>
                                    <p:anim calcmode="lin" valueType="num">
                                      <p:cBhvr>
                                        <p:cTn id="136" dur="10" fill="hold"/>
                                        <p:tgtEl>
                                          <p:spTgt spid="99361"/>
                                        </p:tgtEl>
                                        <p:attrNameLst>
                                          <p:attrName>ppt_h</p:attrName>
                                        </p:attrNameLst>
                                      </p:cBhvr>
                                      <p:tavLst>
                                        <p:tav tm="0">
                                          <p:val>
                                            <p:fltVal val="0"/>
                                          </p:val>
                                        </p:tav>
                                        <p:tav tm="100000">
                                          <p:val>
                                            <p:strVal val="#ppt_h"/>
                                          </p:val>
                                        </p:tav>
                                      </p:tavLst>
                                    </p:anim>
                                  </p:childTnLst>
                                </p:cTn>
                              </p:par>
                            </p:childTnLst>
                          </p:cTn>
                        </p:par>
                        <p:par>
                          <p:cTn id="137" fill="hold">
                            <p:stCondLst>
                              <p:cond delay="20040"/>
                            </p:stCondLst>
                            <p:childTnLst>
                              <p:par>
                                <p:cTn id="138" presetID="0" presetClass="path" presetSubtype="0" fill="hold" grpId="1" nodeType="afterEffect">
                                  <p:stCondLst>
                                    <p:cond delay="0"/>
                                  </p:stCondLst>
                                  <p:childTnLst>
                                    <p:animMotion origin="layout" path="M -2.77778E-6 -2.59259E-6 C -0.00052 0.00209 -0.00104 0.0044 -0.00104 0.00648 C -0.00104 0.00857 -0.00052 0.01019 0.00035 0.01297 C 0.00122 0.01574 0.00209 0.01968 0.00417 0.02315 C 0.00625 0.02662 0.0092 0.0301 0.01285 0.03426 C 0.0165 0.03843 0.02136 0.04352 0.02605 0.04769 C 0.03073 0.05185 0.03351 0.05394 0.04132 0.0588 C 0.04914 0.06366 0.06389 0.07246 0.07292 0.07732 C 0.08195 0.08218 0.08785 0.08426 0.09584 0.0875 C 0.10382 0.09074 0.11146 0.09398 0.12049 0.09723 C 0.12952 0.10047 0.14098 0.1044 0.15 0.10695 C 0.15903 0.10949 0.16511 0.11065 0.17466 0.1125 C 0.1842 0.11435 0.19705 0.11667 0.2073 0.1176 C 0.21754 0.11852 0.22778 0.11875 0.23577 0.11852 C 0.24375 0.11829 0.25 0.11736 0.25486 0.11667 C 0.25973 0.11598 0.26233 0.11505 0.26493 0.11435 " pathEditMode="relative" ptsTypes="aaaaaaaaaaaaaaaA">
                                      <p:cBhvr>
                                        <p:cTn id="139" dur="5000" fill="hold"/>
                                        <p:tgtEl>
                                          <p:spTgt spid="99361"/>
                                        </p:tgtEl>
                                        <p:attrNameLst>
                                          <p:attrName>ppt_x</p:attrName>
                                          <p:attrName>ppt_y</p:attrName>
                                        </p:attrNameLst>
                                      </p:cBhvr>
                                    </p:animMotion>
                                  </p:childTnLst>
                                </p:cTn>
                              </p:par>
                              <p:par>
                                <p:cTn id="140" presetID="23" presetClass="entr" presetSubtype="16" fill="hold" grpId="0" nodeType="withEffect">
                                  <p:stCondLst>
                                    <p:cond delay="0"/>
                                  </p:stCondLst>
                                  <p:childTnLst>
                                    <p:set>
                                      <p:cBhvr>
                                        <p:cTn id="141" dur="1" fill="hold">
                                          <p:stCondLst>
                                            <p:cond delay="0"/>
                                          </p:stCondLst>
                                        </p:cTn>
                                        <p:tgtEl>
                                          <p:spTgt spid="99370"/>
                                        </p:tgtEl>
                                        <p:attrNameLst>
                                          <p:attrName>style.visibility</p:attrName>
                                        </p:attrNameLst>
                                      </p:cBhvr>
                                      <p:to>
                                        <p:strVal val="visible"/>
                                      </p:to>
                                    </p:set>
                                    <p:anim calcmode="lin" valueType="num">
                                      <p:cBhvr>
                                        <p:cTn id="142" dur="10" fill="hold"/>
                                        <p:tgtEl>
                                          <p:spTgt spid="99370"/>
                                        </p:tgtEl>
                                        <p:attrNameLst>
                                          <p:attrName>ppt_w</p:attrName>
                                        </p:attrNameLst>
                                      </p:cBhvr>
                                      <p:tavLst>
                                        <p:tav tm="0">
                                          <p:val>
                                            <p:fltVal val="0"/>
                                          </p:val>
                                        </p:tav>
                                        <p:tav tm="100000">
                                          <p:val>
                                            <p:strVal val="#ppt_w"/>
                                          </p:val>
                                        </p:tav>
                                      </p:tavLst>
                                    </p:anim>
                                    <p:anim calcmode="lin" valueType="num">
                                      <p:cBhvr>
                                        <p:cTn id="143" dur="10" fill="hold"/>
                                        <p:tgtEl>
                                          <p:spTgt spid="99370"/>
                                        </p:tgtEl>
                                        <p:attrNameLst>
                                          <p:attrName>ppt_h</p:attrName>
                                        </p:attrNameLst>
                                      </p:cBhvr>
                                      <p:tavLst>
                                        <p:tav tm="0">
                                          <p:val>
                                            <p:fltVal val="0"/>
                                          </p:val>
                                        </p:tav>
                                        <p:tav tm="100000">
                                          <p:val>
                                            <p:strVal val="#ppt_h"/>
                                          </p:val>
                                        </p:tav>
                                      </p:tavLst>
                                    </p:anim>
                                  </p:childTnLst>
                                </p:cTn>
                              </p:par>
                              <p:par>
                                <p:cTn id="144" presetID="0" presetClass="path" presetSubtype="0" fill="hold" grpId="1" nodeType="withEffect">
                                  <p:stCondLst>
                                    <p:cond delay="0"/>
                                  </p:stCondLst>
                                  <p:childTnLst>
                                    <p:animMotion origin="layout" path="M -0.00018 0.00046 L 0.01233 -0.02916 " pathEditMode="relative" rAng="0" ptsTypes="AA">
                                      <p:cBhvr>
                                        <p:cTn id="145" dur="5000" fill="hold"/>
                                        <p:tgtEl>
                                          <p:spTgt spid="99370"/>
                                        </p:tgtEl>
                                        <p:attrNameLst>
                                          <p:attrName>ppt_x</p:attrName>
                                          <p:attrName>ppt_y</p:attrName>
                                        </p:attrNameLst>
                                      </p:cBhvr>
                                      <p:rCtr x="6" y="-15"/>
                                    </p:animMotion>
                                  </p:childTnLst>
                                  <p:subTnLst>
                                    <p:set>
                                      <p:cBhvr override="childStyle">
                                        <p:cTn dur="1" fill="hold" display="0" masterRel="sameClick" afterEffect="1">
                                          <p:stCondLst>
                                            <p:cond evt="end" delay="0">
                                              <p:tn val="144"/>
                                            </p:cond>
                                          </p:stCondLst>
                                        </p:cTn>
                                        <p:tgtEl>
                                          <p:spTgt spid="99370"/>
                                        </p:tgtEl>
                                        <p:attrNameLst>
                                          <p:attrName>style.visibility</p:attrName>
                                        </p:attrNameLst>
                                      </p:cBhvr>
                                      <p:to>
                                        <p:strVal val="hidden"/>
                                      </p:to>
                                    </p:set>
                                  </p:subTnLst>
                                </p:cTn>
                              </p:par>
                              <p:par>
                                <p:cTn id="146" presetID="23" presetClass="entr" presetSubtype="16" fill="hold" grpId="0" nodeType="withEffect">
                                  <p:stCondLst>
                                    <p:cond delay="0"/>
                                  </p:stCondLst>
                                  <p:childTnLst>
                                    <p:set>
                                      <p:cBhvr>
                                        <p:cTn id="147" dur="1" fill="hold">
                                          <p:stCondLst>
                                            <p:cond delay="0"/>
                                          </p:stCondLst>
                                        </p:cTn>
                                        <p:tgtEl>
                                          <p:spTgt spid="99362"/>
                                        </p:tgtEl>
                                        <p:attrNameLst>
                                          <p:attrName>style.visibility</p:attrName>
                                        </p:attrNameLst>
                                      </p:cBhvr>
                                      <p:to>
                                        <p:strVal val="visible"/>
                                      </p:to>
                                    </p:set>
                                    <p:anim calcmode="lin" valueType="num">
                                      <p:cBhvr>
                                        <p:cTn id="148" dur="10" fill="hold"/>
                                        <p:tgtEl>
                                          <p:spTgt spid="99362"/>
                                        </p:tgtEl>
                                        <p:attrNameLst>
                                          <p:attrName>ppt_w</p:attrName>
                                        </p:attrNameLst>
                                      </p:cBhvr>
                                      <p:tavLst>
                                        <p:tav tm="0">
                                          <p:val>
                                            <p:fltVal val="0"/>
                                          </p:val>
                                        </p:tav>
                                        <p:tav tm="100000">
                                          <p:val>
                                            <p:strVal val="#ppt_w"/>
                                          </p:val>
                                        </p:tav>
                                      </p:tavLst>
                                    </p:anim>
                                    <p:anim calcmode="lin" valueType="num">
                                      <p:cBhvr>
                                        <p:cTn id="149" dur="10" fill="hold"/>
                                        <p:tgtEl>
                                          <p:spTgt spid="99362"/>
                                        </p:tgtEl>
                                        <p:attrNameLst>
                                          <p:attrName>ppt_h</p:attrName>
                                        </p:attrNameLst>
                                      </p:cBhvr>
                                      <p:tavLst>
                                        <p:tav tm="0">
                                          <p:val>
                                            <p:fltVal val="0"/>
                                          </p:val>
                                        </p:tav>
                                        <p:tav tm="100000">
                                          <p:val>
                                            <p:strVal val="#ppt_h"/>
                                          </p:val>
                                        </p:tav>
                                      </p:tavLst>
                                    </p:anim>
                                  </p:childTnLst>
                                </p:cTn>
                              </p:par>
                              <p:par>
                                <p:cTn id="150" presetID="0" presetClass="path" presetSubtype="0" fill="hold" grpId="1" nodeType="withEffect">
                                  <p:stCondLst>
                                    <p:cond delay="0"/>
                                  </p:stCondLst>
                                  <p:childTnLst>
                                    <p:animMotion origin="layout" path="M -4.44444E-6 -2.22222E-6 C -0.00104 0.0007 -0.00173 0.00232 -0.00277 0.00394 C -0.00381 0.00556 -0.00607 0.00718 -0.00625 0.00949 C -0.00642 0.01181 -0.0052 0.01551 -0.00416 0.01829 C -0.00312 0.02107 -0.00225 0.02361 -0.00034 0.02662 C 0.00157 0.02963 0.00434 0.03334 0.00695 0.03681 C 0.00955 0.04028 0.01146 0.04259 0.01563 0.04746 C 0.0198 0.05232 0.02553 0.05996 0.03178 0.06621 C 0.03803 0.07246 0.0441 0.07732 0.05278 0.08496 C 0.06146 0.09259 0.07553 0.10486 0.08403 0.11181 C 0.09254 0.11875 0.09636 0.12107 0.10417 0.12662 C 0.11198 0.13218 0.12153 0.13889 0.13056 0.14514 C 0.13959 0.15139 0.15035 0.15857 0.15869 0.16366 C 0.16702 0.16875 0.17431 0.17222 0.18056 0.17523 C 0.18681 0.17824 0.19115 0.18033 0.19584 0.18218 C 0.20053 0.18403 0.20504 0.18519 0.20869 0.18634 C 0.21233 0.1875 0.21441 0.18866 0.21771 0.18912 C 0.22101 0.18959 0.22622 0.18959 0.22882 0.18866 C 0.23143 0.18773 0.23282 0.18611 0.23334 0.18357 C 0.23386 0.18102 0.23247 0.17547 0.2323 0.17338 " pathEditMode="relative" rAng="0" ptsTypes="aaaaaaaaaaaaaaaaaaaa">
                                      <p:cBhvr>
                                        <p:cTn id="151" dur="5000" fill="hold"/>
                                        <p:tgtEl>
                                          <p:spTgt spid="99362"/>
                                        </p:tgtEl>
                                        <p:attrNameLst>
                                          <p:attrName>ppt_x</p:attrName>
                                          <p:attrName>ppt_y</p:attrName>
                                        </p:attrNameLst>
                                      </p:cBhvr>
                                      <p:rCtr x="114" y="95"/>
                                    </p:animMotion>
                                  </p:childTnLst>
                                </p:cTn>
                              </p:par>
                              <p:par>
                                <p:cTn id="152" presetID="23" presetClass="entr" presetSubtype="16" fill="hold" grpId="1" nodeType="withEffect">
                                  <p:stCondLst>
                                    <p:cond delay="0"/>
                                  </p:stCondLst>
                                  <p:childTnLst>
                                    <p:set>
                                      <p:cBhvr>
                                        <p:cTn id="153" dur="1" fill="hold">
                                          <p:stCondLst>
                                            <p:cond delay="0"/>
                                          </p:stCondLst>
                                        </p:cTn>
                                        <p:tgtEl>
                                          <p:spTgt spid="99372"/>
                                        </p:tgtEl>
                                        <p:attrNameLst>
                                          <p:attrName>style.visibility</p:attrName>
                                        </p:attrNameLst>
                                      </p:cBhvr>
                                      <p:to>
                                        <p:strVal val="visible"/>
                                      </p:to>
                                    </p:set>
                                    <p:anim calcmode="lin" valueType="num">
                                      <p:cBhvr>
                                        <p:cTn id="154" dur="10" fill="hold"/>
                                        <p:tgtEl>
                                          <p:spTgt spid="99372"/>
                                        </p:tgtEl>
                                        <p:attrNameLst>
                                          <p:attrName>ppt_w</p:attrName>
                                        </p:attrNameLst>
                                      </p:cBhvr>
                                      <p:tavLst>
                                        <p:tav tm="0">
                                          <p:val>
                                            <p:fltVal val="0"/>
                                          </p:val>
                                        </p:tav>
                                        <p:tav tm="100000">
                                          <p:val>
                                            <p:strVal val="#ppt_w"/>
                                          </p:val>
                                        </p:tav>
                                      </p:tavLst>
                                    </p:anim>
                                    <p:anim calcmode="lin" valueType="num">
                                      <p:cBhvr>
                                        <p:cTn id="155" dur="10" fill="hold"/>
                                        <p:tgtEl>
                                          <p:spTgt spid="9937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41" grpId="0" animBg="1"/>
      <p:bldP spid="99342" grpId="0" animBg="1"/>
      <p:bldP spid="99343" grpId="0" animBg="1"/>
      <p:bldP spid="99344" grpId="0" animBg="1"/>
      <p:bldP spid="99345" grpId="0" animBg="1"/>
      <p:bldP spid="99346" grpId="0" animBg="1"/>
      <p:bldP spid="99347" grpId="0" animBg="1"/>
      <p:bldP spid="99348" grpId="0" animBg="1"/>
      <p:bldP spid="99349" grpId="0" animBg="1"/>
      <p:bldP spid="99350" grpId="0" animBg="1"/>
      <p:bldP spid="99351" grpId="0" animBg="1"/>
      <p:bldP spid="99352" grpId="0" animBg="1"/>
      <p:bldP spid="99352" grpId="1" animBg="1"/>
      <p:bldP spid="99353" grpId="0" animBg="1"/>
      <p:bldP spid="99353" grpId="1" animBg="1"/>
      <p:bldP spid="99354" grpId="0" animBg="1"/>
      <p:bldP spid="99354" grpId="1" animBg="1"/>
      <p:bldP spid="99355" grpId="0" animBg="1"/>
      <p:bldP spid="99355" grpId="1" animBg="1"/>
      <p:bldP spid="99356" grpId="0" animBg="1"/>
      <p:bldP spid="99356" grpId="1" animBg="1"/>
      <p:bldP spid="99357" grpId="0" animBg="1"/>
      <p:bldP spid="99357" grpId="1" animBg="1"/>
      <p:bldP spid="99359" grpId="0" animBg="1"/>
      <p:bldP spid="99359" grpId="1" animBg="1"/>
      <p:bldP spid="99360" grpId="0" animBg="1"/>
      <p:bldP spid="99360" grpId="1" animBg="1"/>
      <p:bldP spid="99361" grpId="0" animBg="1"/>
      <p:bldP spid="99361" grpId="1" animBg="1"/>
      <p:bldP spid="99362" grpId="0" animBg="1"/>
      <p:bldP spid="99362" grpId="1" animBg="1"/>
      <p:bldP spid="99363" grpId="0" animBg="1"/>
      <p:bldP spid="99364" grpId="0" animBg="1"/>
      <p:bldP spid="99364" grpId="1" animBg="1"/>
      <p:bldP spid="99367" grpId="0" animBg="1"/>
      <p:bldP spid="99367" grpId="1" animBg="1"/>
      <p:bldP spid="99368" grpId="0" animBg="1"/>
      <p:bldP spid="99368" grpId="1" animBg="1"/>
      <p:bldP spid="99369" grpId="0" animBg="1"/>
      <p:bldP spid="99369" grpId="1" animBg="1"/>
      <p:bldP spid="99370" grpId="0" animBg="1"/>
      <p:bldP spid="99370" grpId="1" animBg="1"/>
      <p:bldP spid="99372" grpId="0" animBg="1"/>
      <p:bldP spid="99372" grpId="1" animBg="1"/>
    </p:bld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rgbClr val="FF000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rgbClr val="FF0000"/>
            </a:solidFill>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Selling a Product or Service</Template>
  <TotalTime>12256</TotalTime>
  <Words>243</Words>
  <Application>Microsoft Office PowerPoint</Application>
  <PresentationFormat>Presentazione su schermo (4:3)</PresentationFormat>
  <Paragraphs>8</Paragraphs>
  <Slides>1</Slides>
  <Notes>0</Notes>
  <HiddenSlides>0</HiddenSlides>
  <MMClips>0</MMClips>
  <ScaleCrop>false</ScaleCrop>
  <HeadingPairs>
    <vt:vector size="6" baseType="variant">
      <vt:variant>
        <vt:lpstr>Caratteri utilizzati</vt:lpstr>
      </vt:variant>
      <vt:variant>
        <vt:i4>14</vt:i4>
      </vt:variant>
      <vt:variant>
        <vt:lpstr>Tema</vt:lpstr>
      </vt:variant>
      <vt:variant>
        <vt:i4>1</vt:i4>
      </vt:variant>
      <vt:variant>
        <vt:lpstr>Titoli diapositive</vt:lpstr>
      </vt:variant>
      <vt:variant>
        <vt:i4>1</vt:i4>
      </vt:variant>
    </vt:vector>
  </HeadingPairs>
  <TitlesOfParts>
    <vt:vector size="16" baseType="lpstr">
      <vt:lpstr>Arial</vt:lpstr>
      <vt:lpstr>Calibri</vt:lpstr>
      <vt:lpstr>Mistral</vt:lpstr>
      <vt:lpstr>Syastro</vt:lpstr>
      <vt:lpstr>GreekC</vt:lpstr>
      <vt:lpstr>GreekS</vt:lpstr>
      <vt:lpstr>Arial Narrow</vt:lpstr>
      <vt:lpstr>Consolas</vt:lpstr>
      <vt:lpstr>Bradley Hand ITC</vt:lpstr>
      <vt:lpstr>Gigi</vt:lpstr>
      <vt:lpstr>Italic</vt:lpstr>
      <vt:lpstr>Times New Roman</vt:lpstr>
      <vt:lpstr>Symbol</vt:lpstr>
      <vt:lpstr>Verdana</vt:lpstr>
      <vt:lpstr>Struttura predefinita</vt:lpstr>
      <vt:lpstr>Diapositiva 1</vt:lpstr>
    </vt:vector>
  </TitlesOfParts>
  <Company> Architettura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Bioclimatica</dc:title>
  <dc:creator>Pino Devito</dc:creator>
  <cp:lastModifiedBy>pino</cp:lastModifiedBy>
  <cp:revision>370</cp:revision>
  <dcterms:created xsi:type="dcterms:W3CDTF">2005-12-01T18:44:05Z</dcterms:created>
  <dcterms:modified xsi:type="dcterms:W3CDTF">2011-05-22T08:22:21Z</dcterms:modified>
</cp:coreProperties>
</file>